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27.jpg" ContentType="image/pn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42"/>
  </p:notesMasterIdLst>
  <p:sldIdLst>
    <p:sldId id="256" r:id="rId2"/>
    <p:sldId id="258" r:id="rId3"/>
    <p:sldId id="260" r:id="rId4"/>
    <p:sldId id="566" r:id="rId5"/>
    <p:sldId id="568" r:id="rId6"/>
    <p:sldId id="569" r:id="rId7"/>
    <p:sldId id="571" r:id="rId8"/>
    <p:sldId id="573" r:id="rId9"/>
    <p:sldId id="574" r:id="rId10"/>
    <p:sldId id="575" r:id="rId11"/>
    <p:sldId id="576" r:id="rId12"/>
    <p:sldId id="577" r:id="rId13"/>
    <p:sldId id="578" r:id="rId14"/>
    <p:sldId id="866" r:id="rId15"/>
    <p:sldId id="580" r:id="rId16"/>
    <p:sldId id="581" r:id="rId17"/>
    <p:sldId id="582" r:id="rId18"/>
    <p:sldId id="583" r:id="rId19"/>
    <p:sldId id="585" r:id="rId20"/>
    <p:sldId id="586" r:id="rId21"/>
    <p:sldId id="588" r:id="rId22"/>
    <p:sldId id="591" r:id="rId23"/>
    <p:sldId id="603" r:id="rId24"/>
    <p:sldId id="920" r:id="rId25"/>
    <p:sldId id="919" r:id="rId26"/>
    <p:sldId id="604" r:id="rId27"/>
    <p:sldId id="605" r:id="rId28"/>
    <p:sldId id="606" r:id="rId29"/>
    <p:sldId id="607" r:id="rId30"/>
    <p:sldId id="608" r:id="rId31"/>
    <p:sldId id="610" r:id="rId32"/>
    <p:sldId id="611" r:id="rId33"/>
    <p:sldId id="612" r:id="rId34"/>
    <p:sldId id="922" r:id="rId35"/>
    <p:sldId id="647" r:id="rId36"/>
    <p:sldId id="648" r:id="rId37"/>
    <p:sldId id="645" r:id="rId38"/>
    <p:sldId id="262" r:id="rId39"/>
    <p:sldId id="949" r:id="rId40"/>
    <p:sldId id="64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EFDFF"/>
    <a:srgbClr val="E1DFE2"/>
    <a:srgbClr val="5C3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7"/>
    <p:restoredTop sz="86378"/>
  </p:normalViewPr>
  <p:slideViewPr>
    <p:cSldViewPr snapToGrid="0" snapToObjects="1">
      <p:cViewPr varScale="1">
        <p:scale>
          <a:sx n="70" d="100"/>
          <a:sy n="70" d="100"/>
        </p:scale>
        <p:origin x="164" y="60"/>
      </p:cViewPr>
      <p:guideLst/>
    </p:cSldViewPr>
  </p:slideViewPr>
  <p:outlineViewPr>
    <p:cViewPr>
      <p:scale>
        <a:sx n="33" d="100"/>
        <a:sy n="33" d="100"/>
      </p:scale>
      <p:origin x="0" y="-11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35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857A1-2447-43B3-89D8-34F16B6F7259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BC0C1-9E46-4A60-B618-264C20D813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2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BC0C1-9E46-4A60-B618-264C20D813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76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68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C29C3-90BD-4B76-B033-9DE9B4DBFB44}" type="slidenum">
              <a:rPr kumimoji="0" lang="zh-CN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67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01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74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953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653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00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972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414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2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370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404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170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304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1E27C-08F5-4712-A290-CE418307A7C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8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227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29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315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61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BC0C1-9E46-4A60-B618-264C20D8138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588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8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345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BC0C1-9E46-4A60-B618-264C20D8138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558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4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43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11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57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67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C29C3-90BD-4B76-B033-9DE9B4DBFB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5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12712"/>
            <a:ext cx="12192000" cy="2561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226" y="1731653"/>
            <a:ext cx="10993549" cy="212312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defRPr lang="en-US" altLang="en-US" sz="36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4194262"/>
            <a:ext cx="10993547" cy="134099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all">
                <a:solidFill>
                  <a:schemeClr val="accent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9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3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9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94A483F-9AA2-A24C-BA23-AD5256267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3" y="246213"/>
            <a:ext cx="2538904" cy="10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52075E8-AF1D-904C-94C1-FC4415AEDE2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2017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979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13FAC5A-AE07-2149-BE0E-FF68E2AA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769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0"/>
            <a:ext cx="3352798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  <a:prstGeom prst="rect">
            <a:avLst/>
          </a:prstGeom>
        </p:spPr>
        <p:txBody>
          <a:bodyPr vert="eaVert" anchor="b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4" y="5956139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5" y="5951813"/>
            <a:ext cx="7896279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6" y="5956139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9FF5BF-9D10-464A-8341-1A4EA2F42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</a:blip>
          <a:stretch>
            <a:fillRect/>
          </a:stretch>
        </p:blipFill>
        <p:spPr>
          <a:xfrm>
            <a:off x="10799583" y="237613"/>
            <a:ext cx="1140243" cy="11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36783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9"/>
            <a:ext cx="1052508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5D466B2-7417-6A44-93CE-B6AD2C9C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990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712CA51D-FD70-C947-AA2A-7D31051F37F6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0"/>
            <a:ext cx="348800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9"/>
            <a:ext cx="1052508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5C3A77-996F-D547-A946-FD706C8E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91" y="1964075"/>
            <a:ext cx="2991424" cy="2929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DD8DF0D-52C6-E541-BD5C-34EC1811C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</a:blip>
          <a:stretch>
            <a:fillRect/>
          </a:stretch>
        </p:blipFill>
        <p:spPr>
          <a:xfrm>
            <a:off x="248291" y="237613"/>
            <a:ext cx="1140243" cy="11402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EA75F0-3C7C-6E4E-BC95-17186F799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90" y="1137357"/>
            <a:ext cx="6066519" cy="4583289"/>
          </a:xfrm>
        </p:spPr>
        <p:txBody>
          <a:bodyPr anchor="ctr">
            <a:normAutofit/>
          </a:bodyPr>
          <a:lstStyle>
            <a:lvl1pPr algn="l">
              <a:defRPr sz="32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5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0" y="5141976"/>
            <a:ext cx="1219200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5ED7C10-B7EC-CE4D-B410-A99267152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</a:blip>
          <a:stretch>
            <a:fillRect/>
          </a:stretch>
        </p:blipFill>
        <p:spPr>
          <a:xfrm>
            <a:off x="11065982" y="5349943"/>
            <a:ext cx="835423" cy="8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6943B4F-7DD9-1B4F-B557-A91CFB8F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461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4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4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CB22468-F02A-F448-8B18-5B7757B6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600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B770DA6-1AF1-C940-AA73-A65453BE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752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AF1E9-59CF-2D42-8740-6D200FC4192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2017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948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001B2277-AA70-E141-BC48-4D053E71C76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141976"/>
            <a:ext cx="1219200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99F1C42-7202-F94A-974A-BB8A86D24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</a:blip>
          <a:stretch>
            <a:fillRect/>
          </a:stretch>
        </p:blipFill>
        <p:spPr>
          <a:xfrm>
            <a:off x="11065982" y="5349943"/>
            <a:ext cx="835423" cy="835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5" y="5262298"/>
            <a:ext cx="470992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207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1DFE2"/>
            </a:gs>
            <a:gs pos="50000">
              <a:schemeClr val="bg1">
                <a:lumMod val="95000"/>
              </a:schemeClr>
            </a:gs>
            <a:gs pos="100000">
              <a:srgbClr val="E1DFE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D2BB52D3-7EE7-624D-A686-4D1AE1F2C90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377" y="87749"/>
            <a:ext cx="10795605" cy="10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9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4551058-E5DB-324A-A8E9-6D3BEF243C3B}" type="datetimeFigureOut">
              <a:rPr kumimoji="1" lang="zh-CN" altLang="en-US" smtClean="0"/>
              <a:t>2023/5/26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3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9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7018390-25F4-D64E-878B-24CA2E1122C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604001"/>
            <a:ext cx="12192000" cy="245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AF9D175-885C-1A49-B3DA-29DD434BF3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lum bright="100000"/>
          </a:blip>
          <a:stretch>
            <a:fillRect/>
          </a:stretch>
        </p:blipFill>
        <p:spPr>
          <a:xfrm>
            <a:off x="11065982" y="176939"/>
            <a:ext cx="835423" cy="8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4" r:id="rId3"/>
    <p:sldLayoutId id="2147483865" r:id="rId4"/>
    <p:sldLayoutId id="2147483866" r:id="rId5"/>
    <p:sldLayoutId id="2147483868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92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84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78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69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8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43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5C4A8A-A46B-8D41-8F44-8C17E1B635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DUCG</a:t>
            </a:r>
            <a:r>
              <a:rPr kumimoji="1" lang="zh-CN" altLang="en-US" dirty="0"/>
              <a:t> </a:t>
            </a:r>
            <a:r>
              <a:rPr kumimoji="1" lang="en-US" altLang="zh-CN" cap="none" dirty="0"/>
              <a:t>Applied In Fault Diagnosis and PSA</a:t>
            </a:r>
            <a:br>
              <a:rPr kumimoji="1" lang="en-US" altLang="zh-CN" dirty="0"/>
            </a:br>
            <a:r>
              <a:rPr kumimoji="1" lang="en-US" altLang="zh-CN" sz="2800" cap="none" dirty="0"/>
              <a:t>D</a:t>
            </a:r>
            <a:r>
              <a:rPr kumimoji="1" lang="en-US" altLang="zh-CN" sz="2800" cap="none" dirty="0">
                <a:solidFill>
                  <a:srgbClr val="FFC000"/>
                </a:solidFill>
              </a:rPr>
              <a:t>ynamic </a:t>
            </a:r>
            <a:r>
              <a:rPr kumimoji="1" lang="en-US" altLang="zh-CN" sz="2800" cap="none" dirty="0"/>
              <a:t>U</a:t>
            </a:r>
            <a:r>
              <a:rPr kumimoji="1" lang="en-US" altLang="zh-CN" sz="2800" cap="none" dirty="0">
                <a:solidFill>
                  <a:srgbClr val="FFC000"/>
                </a:solidFill>
              </a:rPr>
              <a:t>ncertain </a:t>
            </a:r>
            <a:r>
              <a:rPr kumimoji="1" lang="en-US" altLang="zh-CN" sz="2800" cap="none" dirty="0"/>
              <a:t>C</a:t>
            </a:r>
            <a:r>
              <a:rPr kumimoji="1" lang="en-US" altLang="zh-CN" sz="2800" cap="none" dirty="0">
                <a:solidFill>
                  <a:srgbClr val="FFC000"/>
                </a:solidFill>
              </a:rPr>
              <a:t>ausality </a:t>
            </a:r>
            <a:r>
              <a:rPr kumimoji="1" lang="en-US" altLang="zh-CN" sz="2800" cap="none" dirty="0"/>
              <a:t>G</a:t>
            </a:r>
            <a:r>
              <a:rPr kumimoji="1" lang="en-US" altLang="zh-CN" sz="2800" cap="none" dirty="0">
                <a:solidFill>
                  <a:srgbClr val="FFC000"/>
                </a:solidFill>
              </a:rPr>
              <a:t>raph</a:t>
            </a:r>
            <a:endParaRPr kumimoji="1" lang="zh-CN" altLang="en-US" dirty="0">
              <a:solidFill>
                <a:srgbClr val="FFC000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7C49AC-161B-B74A-A7A2-0878EABB0F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zh-CN" dirty="0"/>
              <a:t>Qin Zhang</a:t>
            </a:r>
          </a:p>
          <a:p>
            <a:r>
              <a:rPr kumimoji="1" lang="en-US" altLang="zh-CN" cap="none" dirty="0"/>
              <a:t>Prof.  of Tsinghua University, member of INEA</a:t>
            </a:r>
          </a:p>
          <a:p>
            <a:r>
              <a:rPr kumimoji="1" lang="en-US" altLang="zh-CN" dirty="0"/>
              <a:t>CAAI </a:t>
            </a:r>
            <a:r>
              <a:rPr kumimoji="1" lang="en-US" altLang="zh-CN" cap="none" dirty="0"/>
              <a:t>Fellow,</a:t>
            </a:r>
            <a:r>
              <a:rPr kumimoji="1" lang="en-US" altLang="zh-CN" dirty="0"/>
              <a:t> </a:t>
            </a:r>
            <a:r>
              <a:rPr kumimoji="1" lang="en-US" altLang="zh-CN" cap="none" dirty="0"/>
              <a:t>Director of Specialized Committee of </a:t>
            </a:r>
            <a:r>
              <a:rPr kumimoji="1" lang="en-US" altLang="zh-CN" dirty="0"/>
              <a:t>UAI</a:t>
            </a:r>
          </a:p>
          <a:p>
            <a:r>
              <a:rPr kumimoji="1" lang="en-US" altLang="zh-CN" cap="none" dirty="0"/>
              <a:t>Hangzhou, June </a:t>
            </a:r>
            <a:r>
              <a:rPr kumimoji="1" lang="en-US" altLang="zh-CN" dirty="0"/>
              <a:t>10, 2023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271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/>
          </p:cNvSpPr>
          <p:nvPr>
            <p:ph type="title"/>
          </p:nvPr>
        </p:nvSpPr>
        <p:spPr>
          <a:xfrm>
            <a:off x="523287" y="343472"/>
            <a:ext cx="6324600" cy="487363"/>
          </a:xfrm>
        </p:spPr>
        <p:txBody>
          <a:bodyPr>
            <a:noAutofit/>
          </a:bodyPr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Online Generated 3D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9635" name="Rectangle 8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" name="画布 1151"/>
          <p:cNvGrpSpPr/>
          <p:nvPr/>
        </p:nvGrpSpPr>
        <p:grpSpPr>
          <a:xfrm>
            <a:off x="3810001" y="1219201"/>
            <a:ext cx="4836459" cy="5466715"/>
            <a:chOff x="0" y="0"/>
            <a:chExt cx="4836459" cy="5466715"/>
          </a:xfrm>
        </p:grpSpPr>
        <p:sp>
          <p:nvSpPr>
            <p:cNvPr id="92" name="矩形 91"/>
            <p:cNvSpPr/>
            <p:nvPr/>
          </p:nvSpPr>
          <p:spPr>
            <a:xfrm>
              <a:off x="0" y="0"/>
              <a:ext cx="4836160" cy="5466715"/>
            </a:xfrm>
            <a:prstGeom prst="rect">
              <a:avLst/>
            </a:prstGeom>
            <a:noFill/>
          </p:spPr>
        </p:sp>
        <p:sp>
          <p:nvSpPr>
            <p:cNvPr id="94" name="Oval 7147"/>
            <p:cNvSpPr>
              <a:spLocks noChangeArrowheads="1"/>
            </p:cNvSpPr>
            <p:nvPr/>
          </p:nvSpPr>
          <p:spPr bwMode="auto">
            <a:xfrm>
              <a:off x="1371600" y="0"/>
              <a:ext cx="455671" cy="297387"/>
            </a:xfrm>
            <a:prstGeom prst="ellipse">
              <a:avLst/>
            </a:prstGeom>
            <a:solidFill>
              <a:srgbClr val="09FF7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15,0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5" name="Rectangle 7199"/>
            <p:cNvSpPr>
              <a:spLocks noChangeArrowheads="1"/>
            </p:cNvSpPr>
            <p:nvPr/>
          </p:nvSpPr>
          <p:spPr bwMode="auto">
            <a:xfrm>
              <a:off x="3037886" y="545"/>
              <a:ext cx="345404" cy="196800"/>
            </a:xfrm>
            <a:prstGeom prst="rect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B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102,1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96" name="AutoShape 7208"/>
            <p:cNvCxnSpPr>
              <a:cxnSpLocks noChangeShapeType="1"/>
              <a:stCxn id="95" idx="1"/>
              <a:endCxn id="94" idx="6"/>
            </p:cNvCxnSpPr>
            <p:nvPr/>
          </p:nvCxnSpPr>
          <p:spPr bwMode="auto">
            <a:xfrm flipH="1">
              <a:off x="1827271" y="98945"/>
              <a:ext cx="1210615" cy="4974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直接连接符 111"/>
            <p:cNvCxnSpPr/>
            <p:nvPr/>
          </p:nvCxnSpPr>
          <p:spPr>
            <a:xfrm>
              <a:off x="0" y="616370"/>
              <a:ext cx="483645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3" name="Oval 7245"/>
            <p:cNvSpPr>
              <a:spLocks noChangeArrowheads="1"/>
            </p:cNvSpPr>
            <p:nvPr/>
          </p:nvSpPr>
          <p:spPr bwMode="auto">
            <a:xfrm>
              <a:off x="3676434" y="282735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4" name="文本框 9"/>
            <p:cNvSpPr txBox="1"/>
            <p:nvPr/>
          </p:nvSpPr>
          <p:spPr>
            <a:xfrm>
              <a:off x="169938" y="136530"/>
              <a:ext cx="297815" cy="2578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5" name="文本框 9"/>
            <p:cNvSpPr txBox="1"/>
            <p:nvPr/>
          </p:nvSpPr>
          <p:spPr>
            <a:xfrm>
              <a:off x="180638" y="818001"/>
              <a:ext cx="297180" cy="2571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17" name="AutoShape 7371"/>
            <p:cNvCxnSpPr>
              <a:cxnSpLocks noChangeShapeType="1"/>
              <a:endCxn id="124" idx="7"/>
            </p:cNvCxnSpPr>
            <p:nvPr/>
          </p:nvCxnSpPr>
          <p:spPr bwMode="auto">
            <a:xfrm flipH="1">
              <a:off x="3057245" y="197345"/>
              <a:ext cx="153344" cy="15069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533359" cy="12965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直接连接符 120"/>
            <p:cNvCxnSpPr/>
            <p:nvPr/>
          </p:nvCxnSpPr>
          <p:spPr>
            <a:xfrm>
              <a:off x="299" y="1970326"/>
              <a:ext cx="483616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2" name="文本框 9"/>
            <p:cNvSpPr txBox="1"/>
            <p:nvPr/>
          </p:nvSpPr>
          <p:spPr>
            <a:xfrm>
              <a:off x="196846" y="2161200"/>
              <a:ext cx="297800" cy="30409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3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4" name="Oval 7213"/>
            <p:cNvSpPr>
              <a:spLocks noChangeArrowheads="1"/>
            </p:cNvSpPr>
            <p:nvPr/>
          </p:nvSpPr>
          <p:spPr bwMode="auto">
            <a:xfrm>
              <a:off x="2667000" y="304800"/>
              <a:ext cx="457200" cy="295275"/>
            </a:xfrm>
            <a:prstGeom prst="ellipse">
              <a:avLst/>
            </a:prstGeom>
            <a:solidFill>
              <a:srgbClr val="09FF7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dirty="0">
                  <a:latin typeface="Times New Roman"/>
                  <a:cs typeface="宋体"/>
                </a:rPr>
                <a:t>X</a:t>
              </a:r>
              <a:r>
                <a:rPr lang="en-US" sz="1050" baseline="-25000" dirty="0">
                  <a:latin typeface="Times New Roman"/>
                  <a:ea typeface="宋体"/>
                  <a:cs typeface="宋体"/>
                </a:rPr>
                <a:t>3,0</a:t>
              </a:r>
              <a:endParaRPr lang="zh-CN" altLang="en-US" sz="1200" dirty="0">
                <a:latin typeface="宋体"/>
                <a:cs typeface="宋体"/>
              </a:endParaRPr>
            </a:p>
          </p:txBody>
        </p:sp>
        <p:sp>
          <p:nvSpPr>
            <p:cNvPr id="125" name="Oval 7214"/>
            <p:cNvSpPr>
              <a:spLocks noChangeArrowheads="1"/>
            </p:cNvSpPr>
            <p:nvPr/>
          </p:nvSpPr>
          <p:spPr bwMode="auto">
            <a:xfrm>
              <a:off x="4267200" y="0"/>
              <a:ext cx="455295" cy="297180"/>
            </a:xfrm>
            <a:prstGeom prst="ellipse">
              <a:avLst/>
            </a:prstGeom>
            <a:solidFill>
              <a:srgbClr val="09FF7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12,0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7" name="Oval 7247"/>
            <p:cNvSpPr>
              <a:spLocks noChangeArrowheads="1"/>
            </p:cNvSpPr>
            <p:nvPr/>
          </p:nvSpPr>
          <p:spPr bwMode="auto">
            <a:xfrm>
              <a:off x="2057400" y="304800"/>
              <a:ext cx="455930" cy="297815"/>
            </a:xfrm>
            <a:prstGeom prst="ellipse">
              <a:avLst/>
            </a:prstGeom>
            <a:solidFill>
              <a:srgbClr val="09FF7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dirty="0">
                  <a:latin typeface="Times New Roman"/>
                  <a:cs typeface="宋体"/>
                </a:rPr>
                <a:t>X</a:t>
              </a:r>
              <a:r>
                <a:rPr lang="en-US" sz="1050" baseline="-25000" dirty="0">
                  <a:latin typeface="Times New Roman"/>
                  <a:ea typeface="宋体"/>
                  <a:cs typeface="宋体"/>
                </a:rPr>
                <a:t>23,0</a:t>
              </a:r>
              <a:endParaRPr lang="zh-CN" altLang="en-US" sz="1200" dirty="0">
                <a:latin typeface="宋体"/>
                <a:cs typeface="宋体"/>
              </a:endParaRPr>
            </a:p>
          </p:txBody>
        </p:sp>
        <p:cxnSp>
          <p:nvCxnSpPr>
            <p:cNvPr id="132" name="AutoShape 9490"/>
            <p:cNvCxnSpPr>
              <a:cxnSpLocks noChangeShapeType="1"/>
              <a:stCxn id="95" idx="3"/>
              <a:endCxn id="125" idx="2"/>
            </p:cNvCxnSpPr>
            <p:nvPr/>
          </p:nvCxnSpPr>
          <p:spPr bwMode="auto">
            <a:xfrm>
              <a:off x="3383290" y="98945"/>
              <a:ext cx="883910" cy="4964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AutoShape 9490"/>
            <p:cNvCxnSpPr>
              <a:cxnSpLocks noChangeShapeType="1"/>
              <a:stCxn id="95" idx="1"/>
              <a:endCxn id="127" idx="7"/>
            </p:cNvCxnSpPr>
            <p:nvPr/>
          </p:nvCxnSpPr>
          <p:spPr bwMode="auto">
            <a:xfrm flipH="1">
              <a:off x="2446561" y="98945"/>
              <a:ext cx="591325" cy="24946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直接连接符 134"/>
            <p:cNvCxnSpPr/>
            <p:nvPr/>
          </p:nvCxnSpPr>
          <p:spPr>
            <a:xfrm>
              <a:off x="934" y="3003367"/>
              <a:ext cx="483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36" name="文本框 9"/>
            <p:cNvSpPr txBox="1"/>
            <p:nvPr/>
          </p:nvSpPr>
          <p:spPr>
            <a:xfrm>
              <a:off x="197149" y="3194502"/>
              <a:ext cx="297180" cy="30353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4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58" name="直接连接符 157"/>
            <p:cNvCxnSpPr/>
            <p:nvPr/>
          </p:nvCxnSpPr>
          <p:spPr>
            <a:xfrm>
              <a:off x="1569" y="4361899"/>
              <a:ext cx="483489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59" name="文本框 9"/>
            <p:cNvSpPr txBox="1"/>
            <p:nvPr/>
          </p:nvSpPr>
          <p:spPr>
            <a:xfrm>
              <a:off x="197786" y="4549660"/>
              <a:ext cx="296545" cy="30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5</a:t>
              </a:r>
              <a:endParaRPr lang="zh-CN" altLang="en-US" sz="1200">
                <a:latin typeface="宋体"/>
                <a:cs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92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8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" name="画布 1151"/>
          <p:cNvGrpSpPr/>
          <p:nvPr/>
        </p:nvGrpSpPr>
        <p:grpSpPr>
          <a:xfrm>
            <a:off x="3733801" y="1219201"/>
            <a:ext cx="4836459" cy="5466715"/>
            <a:chOff x="0" y="0"/>
            <a:chExt cx="4836459" cy="5466715"/>
          </a:xfrm>
        </p:grpSpPr>
        <p:sp>
          <p:nvSpPr>
            <p:cNvPr id="92" name="矩形 91"/>
            <p:cNvSpPr/>
            <p:nvPr/>
          </p:nvSpPr>
          <p:spPr>
            <a:xfrm>
              <a:off x="0" y="0"/>
              <a:ext cx="4836160" cy="5466715"/>
            </a:xfrm>
            <a:prstGeom prst="rect">
              <a:avLst/>
            </a:prstGeom>
            <a:noFill/>
          </p:spPr>
        </p:sp>
        <p:sp>
          <p:nvSpPr>
            <p:cNvPr id="93" name="Oval 7146"/>
            <p:cNvSpPr>
              <a:spLocks noChangeArrowheads="1"/>
            </p:cNvSpPr>
            <p:nvPr/>
          </p:nvSpPr>
          <p:spPr bwMode="auto">
            <a:xfrm>
              <a:off x="1695841" y="622952"/>
              <a:ext cx="455671" cy="29665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4" name="Oval 7147"/>
            <p:cNvSpPr>
              <a:spLocks noChangeArrowheads="1"/>
            </p:cNvSpPr>
            <p:nvPr/>
          </p:nvSpPr>
          <p:spPr bwMode="auto">
            <a:xfrm>
              <a:off x="2503640" y="629706"/>
              <a:ext cx="455671" cy="297387"/>
            </a:xfrm>
            <a:prstGeom prst="ellipse">
              <a:avLst/>
            </a:prstGeom>
            <a:solidFill>
              <a:srgbClr val="09FF7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15,0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5" name="Rectangle 7199"/>
            <p:cNvSpPr>
              <a:spLocks noChangeArrowheads="1"/>
            </p:cNvSpPr>
            <p:nvPr/>
          </p:nvSpPr>
          <p:spPr bwMode="auto">
            <a:xfrm>
              <a:off x="3037886" y="545"/>
              <a:ext cx="345404" cy="196800"/>
            </a:xfrm>
            <a:prstGeom prst="rect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B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102,1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96" name="AutoShape 7208"/>
            <p:cNvCxnSpPr>
              <a:cxnSpLocks noChangeShapeType="1"/>
            </p:cNvCxnSpPr>
            <p:nvPr/>
          </p:nvCxnSpPr>
          <p:spPr bwMode="auto">
            <a:xfrm flipH="1">
              <a:off x="2731476" y="197345"/>
              <a:ext cx="479112" cy="432361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" name="Oval 7209"/>
            <p:cNvSpPr>
              <a:spLocks noChangeArrowheads="1"/>
            </p:cNvSpPr>
            <p:nvPr/>
          </p:nvSpPr>
          <p:spPr bwMode="auto">
            <a:xfrm>
              <a:off x="418029" y="1075243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8" name="Oval 7211"/>
            <p:cNvSpPr>
              <a:spLocks noChangeArrowheads="1"/>
            </p:cNvSpPr>
            <p:nvPr/>
          </p:nvSpPr>
          <p:spPr bwMode="auto">
            <a:xfrm>
              <a:off x="1364342" y="1075973"/>
              <a:ext cx="45640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9" name="Oval 7213"/>
            <p:cNvSpPr>
              <a:spLocks noChangeArrowheads="1"/>
            </p:cNvSpPr>
            <p:nvPr/>
          </p:nvSpPr>
          <p:spPr bwMode="auto">
            <a:xfrm>
              <a:off x="3256680" y="1308587"/>
              <a:ext cx="457861" cy="29592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0" name="Oval 7214"/>
            <p:cNvSpPr>
              <a:spLocks noChangeArrowheads="1"/>
            </p:cNvSpPr>
            <p:nvPr/>
          </p:nvSpPr>
          <p:spPr bwMode="auto">
            <a:xfrm>
              <a:off x="4074504" y="1113537"/>
              <a:ext cx="45567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12,2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1" name="Oval 7245"/>
            <p:cNvSpPr>
              <a:spLocks noChangeArrowheads="1"/>
            </p:cNvSpPr>
            <p:nvPr/>
          </p:nvSpPr>
          <p:spPr bwMode="auto">
            <a:xfrm>
              <a:off x="3701095" y="1487056"/>
              <a:ext cx="461512" cy="30248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6,2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2" name="Oval 7247"/>
            <p:cNvSpPr>
              <a:spLocks noChangeArrowheads="1"/>
            </p:cNvSpPr>
            <p:nvPr/>
          </p:nvSpPr>
          <p:spPr bwMode="auto">
            <a:xfrm>
              <a:off x="2413396" y="1378429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3" name="AutoShape 7248"/>
            <p:cNvCxnSpPr>
              <a:cxnSpLocks noChangeShapeType="1"/>
            </p:cNvCxnSpPr>
            <p:nvPr/>
          </p:nvCxnSpPr>
          <p:spPr bwMode="auto">
            <a:xfrm flipV="1">
              <a:off x="2869797" y="1456552"/>
              <a:ext cx="386883" cy="7093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AutoShape 7249"/>
            <p:cNvCxnSpPr>
              <a:cxnSpLocks noChangeShapeType="1"/>
            </p:cNvCxnSpPr>
            <p:nvPr/>
          </p:nvCxnSpPr>
          <p:spPr bwMode="auto">
            <a:xfrm rot="10800000">
              <a:off x="656037" y="1368659"/>
              <a:ext cx="1767166" cy="154128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AutoShape 7250"/>
            <p:cNvCxnSpPr>
              <a:cxnSpLocks noChangeShapeType="1"/>
            </p:cNvCxnSpPr>
            <p:nvPr/>
          </p:nvCxnSpPr>
          <p:spPr bwMode="auto">
            <a:xfrm rot="10800000">
              <a:off x="1592544" y="1373361"/>
              <a:ext cx="820853" cy="154127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AutoShape 7359"/>
            <p:cNvCxnSpPr>
              <a:cxnSpLocks noChangeShapeType="1"/>
            </p:cNvCxnSpPr>
            <p:nvPr/>
          </p:nvCxnSpPr>
          <p:spPr bwMode="auto">
            <a:xfrm flipV="1">
              <a:off x="1592543" y="876165"/>
              <a:ext cx="170029" cy="19980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Oval 7369"/>
            <p:cNvSpPr>
              <a:spLocks noChangeArrowheads="1"/>
            </p:cNvSpPr>
            <p:nvPr/>
          </p:nvSpPr>
          <p:spPr bwMode="auto">
            <a:xfrm>
              <a:off x="2984254" y="1641928"/>
              <a:ext cx="456401" cy="298116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26,1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8" name="AutoShape 7413"/>
            <p:cNvCxnSpPr>
              <a:cxnSpLocks noChangeShapeType="1"/>
            </p:cNvCxnSpPr>
            <p:nvPr/>
          </p:nvCxnSpPr>
          <p:spPr bwMode="auto">
            <a:xfrm flipH="1" flipV="1">
              <a:off x="2084781" y="876165"/>
              <a:ext cx="556816" cy="50226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AutoShape 4269"/>
            <p:cNvCxnSpPr>
              <a:cxnSpLocks noChangeShapeType="1"/>
            </p:cNvCxnSpPr>
            <p:nvPr/>
          </p:nvCxnSpPr>
          <p:spPr bwMode="auto">
            <a:xfrm flipH="1" flipV="1">
              <a:off x="2151512" y="771281"/>
              <a:ext cx="1172220" cy="58064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AutoShape 4269"/>
            <p:cNvCxnSpPr>
              <a:cxnSpLocks noChangeShapeType="1"/>
            </p:cNvCxnSpPr>
            <p:nvPr/>
          </p:nvCxnSpPr>
          <p:spPr bwMode="auto">
            <a:xfrm flipH="1">
              <a:off x="807592" y="771281"/>
              <a:ext cx="888249" cy="34762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4262"/>
            <p:cNvCxnSpPr>
              <a:cxnSpLocks noChangeShapeType="1"/>
            </p:cNvCxnSpPr>
            <p:nvPr/>
          </p:nvCxnSpPr>
          <p:spPr bwMode="auto">
            <a:xfrm flipH="1" flipV="1">
              <a:off x="2869797" y="1527487"/>
              <a:ext cx="181295" cy="15809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直接连接符 111"/>
            <p:cNvCxnSpPr/>
            <p:nvPr/>
          </p:nvCxnSpPr>
          <p:spPr>
            <a:xfrm>
              <a:off x="0" y="616370"/>
              <a:ext cx="483645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3" name="Oval 7245"/>
            <p:cNvSpPr>
              <a:spLocks noChangeArrowheads="1"/>
            </p:cNvSpPr>
            <p:nvPr/>
          </p:nvSpPr>
          <p:spPr bwMode="auto">
            <a:xfrm>
              <a:off x="3676434" y="282735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4" name="文本框 9"/>
            <p:cNvSpPr txBox="1"/>
            <p:nvPr/>
          </p:nvSpPr>
          <p:spPr>
            <a:xfrm>
              <a:off x="169938" y="136530"/>
              <a:ext cx="297815" cy="2578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5" name="文本框 9"/>
            <p:cNvSpPr txBox="1"/>
            <p:nvPr/>
          </p:nvSpPr>
          <p:spPr>
            <a:xfrm>
              <a:off x="180638" y="818001"/>
              <a:ext cx="297180" cy="2571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16" name="AutoShape 9490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275023" cy="1111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AutoShape 7371"/>
            <p:cNvCxnSpPr>
              <a:cxnSpLocks noChangeShapeType="1"/>
            </p:cNvCxnSpPr>
            <p:nvPr/>
          </p:nvCxnSpPr>
          <p:spPr bwMode="auto">
            <a:xfrm flipH="1">
              <a:off x="2641597" y="197345"/>
              <a:ext cx="568991" cy="118108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直接连接符 117"/>
            <p:cNvCxnSpPr/>
            <p:nvPr/>
          </p:nvCxnSpPr>
          <p:spPr>
            <a:xfrm>
              <a:off x="3906939" y="584995"/>
              <a:ext cx="24912" cy="90206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19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533359" cy="12965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1091752" cy="91619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直接连接符 120"/>
            <p:cNvCxnSpPr/>
            <p:nvPr/>
          </p:nvCxnSpPr>
          <p:spPr>
            <a:xfrm>
              <a:off x="299" y="1970326"/>
              <a:ext cx="483616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2" name="文本框 9"/>
            <p:cNvSpPr txBox="1"/>
            <p:nvPr/>
          </p:nvSpPr>
          <p:spPr>
            <a:xfrm>
              <a:off x="196846" y="2161200"/>
              <a:ext cx="297800" cy="30409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3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35" name="直接连接符 134"/>
            <p:cNvCxnSpPr/>
            <p:nvPr/>
          </p:nvCxnSpPr>
          <p:spPr>
            <a:xfrm>
              <a:off x="934" y="3003367"/>
              <a:ext cx="483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36" name="文本框 9"/>
            <p:cNvSpPr txBox="1"/>
            <p:nvPr/>
          </p:nvSpPr>
          <p:spPr>
            <a:xfrm>
              <a:off x="197149" y="3194502"/>
              <a:ext cx="297180" cy="30353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4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58" name="直接连接符 157"/>
            <p:cNvCxnSpPr/>
            <p:nvPr/>
          </p:nvCxnSpPr>
          <p:spPr>
            <a:xfrm>
              <a:off x="1569" y="4361899"/>
              <a:ext cx="483489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59" name="文本框 9"/>
            <p:cNvSpPr txBox="1"/>
            <p:nvPr/>
          </p:nvSpPr>
          <p:spPr>
            <a:xfrm>
              <a:off x="197786" y="4549660"/>
              <a:ext cx="296545" cy="30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5</a:t>
              </a:r>
              <a:endParaRPr lang="zh-CN" altLang="en-US" sz="1200">
                <a:latin typeface="宋体"/>
                <a:cs typeface="宋体"/>
              </a:endParaRPr>
            </a:p>
          </p:txBody>
        </p:sp>
      </p:grpSp>
      <p:sp>
        <p:nvSpPr>
          <p:cNvPr id="42" name="标题 1">
            <a:extLst>
              <a:ext uri="{FF2B5EF4-FFF2-40B4-BE49-F238E27FC236}">
                <a16:creationId xmlns:a16="http://schemas.microsoft.com/office/drawing/2014/main" id="{EBB6109F-F26F-4E9B-B771-DA23A903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87" y="343472"/>
            <a:ext cx="6324600" cy="487363"/>
          </a:xfrm>
        </p:spPr>
        <p:txBody>
          <a:bodyPr>
            <a:noAutofit/>
          </a:bodyPr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Online Generated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zh-CN" sz="20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199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8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" name="画布 1151"/>
          <p:cNvGrpSpPr/>
          <p:nvPr/>
        </p:nvGrpSpPr>
        <p:grpSpPr>
          <a:xfrm>
            <a:off x="3762531" y="1230225"/>
            <a:ext cx="4836459" cy="5466715"/>
            <a:chOff x="0" y="0"/>
            <a:chExt cx="4836459" cy="5466715"/>
          </a:xfrm>
        </p:grpSpPr>
        <p:sp>
          <p:nvSpPr>
            <p:cNvPr id="92" name="矩形 91"/>
            <p:cNvSpPr/>
            <p:nvPr/>
          </p:nvSpPr>
          <p:spPr>
            <a:xfrm>
              <a:off x="0" y="0"/>
              <a:ext cx="4836160" cy="5466715"/>
            </a:xfrm>
            <a:prstGeom prst="rect">
              <a:avLst/>
            </a:prstGeom>
            <a:noFill/>
          </p:spPr>
        </p:sp>
        <p:sp>
          <p:nvSpPr>
            <p:cNvPr id="93" name="Oval 7146"/>
            <p:cNvSpPr>
              <a:spLocks noChangeArrowheads="1"/>
            </p:cNvSpPr>
            <p:nvPr/>
          </p:nvSpPr>
          <p:spPr bwMode="auto">
            <a:xfrm>
              <a:off x="1695841" y="622952"/>
              <a:ext cx="455671" cy="29665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5" name="Rectangle 7199"/>
            <p:cNvSpPr>
              <a:spLocks noChangeArrowheads="1"/>
            </p:cNvSpPr>
            <p:nvPr/>
          </p:nvSpPr>
          <p:spPr bwMode="auto">
            <a:xfrm>
              <a:off x="3037886" y="545"/>
              <a:ext cx="345404" cy="196800"/>
            </a:xfrm>
            <a:prstGeom prst="rect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B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102,1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7" name="Oval 7209"/>
            <p:cNvSpPr>
              <a:spLocks noChangeArrowheads="1"/>
            </p:cNvSpPr>
            <p:nvPr/>
          </p:nvSpPr>
          <p:spPr bwMode="auto">
            <a:xfrm>
              <a:off x="418029" y="1075243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8" name="Oval 7211"/>
            <p:cNvSpPr>
              <a:spLocks noChangeArrowheads="1"/>
            </p:cNvSpPr>
            <p:nvPr/>
          </p:nvSpPr>
          <p:spPr bwMode="auto">
            <a:xfrm>
              <a:off x="1364342" y="1075973"/>
              <a:ext cx="45640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9" name="Oval 7213"/>
            <p:cNvSpPr>
              <a:spLocks noChangeArrowheads="1"/>
            </p:cNvSpPr>
            <p:nvPr/>
          </p:nvSpPr>
          <p:spPr bwMode="auto">
            <a:xfrm>
              <a:off x="3256680" y="1308587"/>
              <a:ext cx="457861" cy="29592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0" name="Oval 7214"/>
            <p:cNvSpPr>
              <a:spLocks noChangeArrowheads="1"/>
            </p:cNvSpPr>
            <p:nvPr/>
          </p:nvSpPr>
          <p:spPr bwMode="auto">
            <a:xfrm>
              <a:off x="4074504" y="1113537"/>
              <a:ext cx="45567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12,2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1" name="Oval 7245"/>
            <p:cNvSpPr>
              <a:spLocks noChangeArrowheads="1"/>
            </p:cNvSpPr>
            <p:nvPr/>
          </p:nvSpPr>
          <p:spPr bwMode="auto">
            <a:xfrm>
              <a:off x="3701095" y="1487056"/>
              <a:ext cx="461512" cy="30248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6,2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2" name="Oval 7247"/>
            <p:cNvSpPr>
              <a:spLocks noChangeArrowheads="1"/>
            </p:cNvSpPr>
            <p:nvPr/>
          </p:nvSpPr>
          <p:spPr bwMode="auto">
            <a:xfrm>
              <a:off x="2413396" y="1378429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3" name="AutoShape 7248"/>
            <p:cNvCxnSpPr>
              <a:cxnSpLocks noChangeShapeType="1"/>
            </p:cNvCxnSpPr>
            <p:nvPr/>
          </p:nvCxnSpPr>
          <p:spPr bwMode="auto">
            <a:xfrm flipV="1">
              <a:off x="2869797" y="1456552"/>
              <a:ext cx="386883" cy="7093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AutoShape 7249"/>
            <p:cNvCxnSpPr>
              <a:cxnSpLocks noChangeShapeType="1"/>
            </p:cNvCxnSpPr>
            <p:nvPr/>
          </p:nvCxnSpPr>
          <p:spPr bwMode="auto">
            <a:xfrm rot="10800000">
              <a:off x="656037" y="1368659"/>
              <a:ext cx="1767166" cy="154128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AutoShape 7250"/>
            <p:cNvCxnSpPr>
              <a:cxnSpLocks noChangeShapeType="1"/>
            </p:cNvCxnSpPr>
            <p:nvPr/>
          </p:nvCxnSpPr>
          <p:spPr bwMode="auto">
            <a:xfrm rot="10800000">
              <a:off x="1592544" y="1373361"/>
              <a:ext cx="820853" cy="154127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AutoShape 7359"/>
            <p:cNvCxnSpPr>
              <a:cxnSpLocks noChangeShapeType="1"/>
            </p:cNvCxnSpPr>
            <p:nvPr/>
          </p:nvCxnSpPr>
          <p:spPr bwMode="auto">
            <a:xfrm flipV="1">
              <a:off x="1592543" y="876165"/>
              <a:ext cx="170029" cy="19980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Oval 7369"/>
            <p:cNvSpPr>
              <a:spLocks noChangeArrowheads="1"/>
            </p:cNvSpPr>
            <p:nvPr/>
          </p:nvSpPr>
          <p:spPr bwMode="auto">
            <a:xfrm>
              <a:off x="2984254" y="1641928"/>
              <a:ext cx="456401" cy="298116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26,1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8" name="AutoShape 7413"/>
            <p:cNvCxnSpPr>
              <a:cxnSpLocks noChangeShapeType="1"/>
            </p:cNvCxnSpPr>
            <p:nvPr/>
          </p:nvCxnSpPr>
          <p:spPr bwMode="auto">
            <a:xfrm flipH="1" flipV="1">
              <a:off x="2084781" y="876165"/>
              <a:ext cx="556816" cy="50226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AutoShape 4269"/>
            <p:cNvCxnSpPr>
              <a:cxnSpLocks noChangeShapeType="1"/>
            </p:cNvCxnSpPr>
            <p:nvPr/>
          </p:nvCxnSpPr>
          <p:spPr bwMode="auto">
            <a:xfrm flipH="1" flipV="1">
              <a:off x="2151512" y="771281"/>
              <a:ext cx="1172220" cy="58064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AutoShape 4269"/>
            <p:cNvCxnSpPr>
              <a:cxnSpLocks noChangeShapeType="1"/>
            </p:cNvCxnSpPr>
            <p:nvPr/>
          </p:nvCxnSpPr>
          <p:spPr bwMode="auto">
            <a:xfrm flipH="1">
              <a:off x="807592" y="771281"/>
              <a:ext cx="888249" cy="34762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4262"/>
            <p:cNvCxnSpPr>
              <a:cxnSpLocks noChangeShapeType="1"/>
            </p:cNvCxnSpPr>
            <p:nvPr/>
          </p:nvCxnSpPr>
          <p:spPr bwMode="auto">
            <a:xfrm flipH="1" flipV="1">
              <a:off x="2869797" y="1527487"/>
              <a:ext cx="181295" cy="15809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直接连接符 111"/>
            <p:cNvCxnSpPr/>
            <p:nvPr/>
          </p:nvCxnSpPr>
          <p:spPr>
            <a:xfrm>
              <a:off x="0" y="616370"/>
              <a:ext cx="483645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3" name="Oval 7245"/>
            <p:cNvSpPr>
              <a:spLocks noChangeArrowheads="1"/>
            </p:cNvSpPr>
            <p:nvPr/>
          </p:nvSpPr>
          <p:spPr bwMode="auto">
            <a:xfrm>
              <a:off x="3676434" y="282735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4" name="文本框 9"/>
            <p:cNvSpPr txBox="1"/>
            <p:nvPr/>
          </p:nvSpPr>
          <p:spPr>
            <a:xfrm>
              <a:off x="169938" y="136530"/>
              <a:ext cx="297815" cy="2578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5" name="文本框 9"/>
            <p:cNvSpPr txBox="1"/>
            <p:nvPr/>
          </p:nvSpPr>
          <p:spPr>
            <a:xfrm>
              <a:off x="180638" y="818001"/>
              <a:ext cx="297180" cy="2571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16" name="AutoShape 9490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275023" cy="1111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AutoShape 7371"/>
            <p:cNvCxnSpPr>
              <a:cxnSpLocks noChangeShapeType="1"/>
            </p:cNvCxnSpPr>
            <p:nvPr/>
          </p:nvCxnSpPr>
          <p:spPr bwMode="auto">
            <a:xfrm flipH="1">
              <a:off x="2641597" y="197345"/>
              <a:ext cx="568991" cy="118108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直接连接符 117"/>
            <p:cNvCxnSpPr/>
            <p:nvPr/>
          </p:nvCxnSpPr>
          <p:spPr>
            <a:xfrm>
              <a:off x="3906939" y="584995"/>
              <a:ext cx="24912" cy="90206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19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533359" cy="12965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1091752" cy="91619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直接连接符 120"/>
            <p:cNvCxnSpPr/>
            <p:nvPr/>
          </p:nvCxnSpPr>
          <p:spPr>
            <a:xfrm>
              <a:off x="299" y="1970326"/>
              <a:ext cx="483616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2" name="文本框 9"/>
            <p:cNvSpPr txBox="1"/>
            <p:nvPr/>
          </p:nvSpPr>
          <p:spPr>
            <a:xfrm>
              <a:off x="196846" y="2161200"/>
              <a:ext cx="297800" cy="30409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3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3" name="Oval 7147"/>
            <p:cNvSpPr>
              <a:spLocks noChangeArrowheads="1"/>
            </p:cNvSpPr>
            <p:nvPr/>
          </p:nvSpPr>
          <p:spPr bwMode="auto">
            <a:xfrm>
              <a:off x="2533445" y="2015275"/>
              <a:ext cx="455295" cy="2971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15,2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6" name="Oval 7245"/>
            <p:cNvSpPr>
              <a:spLocks noChangeArrowheads="1"/>
            </p:cNvSpPr>
            <p:nvPr/>
          </p:nvSpPr>
          <p:spPr bwMode="auto">
            <a:xfrm>
              <a:off x="3714541" y="2611000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8" name="Oval 7369"/>
            <p:cNvSpPr>
              <a:spLocks noChangeArrowheads="1"/>
            </p:cNvSpPr>
            <p:nvPr/>
          </p:nvSpPr>
          <p:spPr bwMode="auto">
            <a:xfrm>
              <a:off x="2989211" y="2669981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26,1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29" name="直接连接符 128"/>
            <p:cNvCxnSpPr/>
            <p:nvPr/>
          </p:nvCxnSpPr>
          <p:spPr>
            <a:xfrm>
              <a:off x="3212455" y="1940044"/>
              <a:ext cx="239" cy="72993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30" name="直接连接符 129"/>
            <p:cNvCxnSpPr/>
            <p:nvPr/>
          </p:nvCxnSpPr>
          <p:spPr>
            <a:xfrm>
              <a:off x="3931851" y="1789545"/>
              <a:ext cx="13195" cy="82145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34" name="AutoShape 9490"/>
            <p:cNvCxnSpPr>
              <a:cxnSpLocks noChangeShapeType="1"/>
            </p:cNvCxnSpPr>
            <p:nvPr/>
          </p:nvCxnSpPr>
          <p:spPr bwMode="auto">
            <a:xfrm flipH="1">
              <a:off x="2807010" y="197345"/>
              <a:ext cx="403578" cy="182231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直接连接符 134"/>
            <p:cNvCxnSpPr/>
            <p:nvPr/>
          </p:nvCxnSpPr>
          <p:spPr>
            <a:xfrm>
              <a:off x="934" y="3003367"/>
              <a:ext cx="483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36" name="文本框 9"/>
            <p:cNvSpPr txBox="1"/>
            <p:nvPr/>
          </p:nvSpPr>
          <p:spPr>
            <a:xfrm>
              <a:off x="197149" y="3194502"/>
              <a:ext cx="297180" cy="30353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4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58" name="直接连接符 157"/>
            <p:cNvCxnSpPr/>
            <p:nvPr/>
          </p:nvCxnSpPr>
          <p:spPr>
            <a:xfrm>
              <a:off x="1569" y="4361899"/>
              <a:ext cx="483489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59" name="文本框 9"/>
            <p:cNvSpPr txBox="1"/>
            <p:nvPr/>
          </p:nvSpPr>
          <p:spPr>
            <a:xfrm>
              <a:off x="197786" y="4549660"/>
              <a:ext cx="296545" cy="30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5</a:t>
              </a:r>
              <a:endParaRPr lang="zh-CN" altLang="en-US" sz="1200">
                <a:latin typeface="宋体"/>
                <a:cs typeface="宋体"/>
              </a:endParaRPr>
            </a:p>
          </p:txBody>
        </p:sp>
      </p:grpSp>
      <p:sp>
        <p:nvSpPr>
          <p:cNvPr id="46" name="标题 1">
            <a:extLst>
              <a:ext uri="{FF2B5EF4-FFF2-40B4-BE49-F238E27FC236}">
                <a16:creationId xmlns:a16="http://schemas.microsoft.com/office/drawing/2014/main" id="{1D8DFDF6-0668-4B02-81B3-04187BDA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87" y="343472"/>
            <a:ext cx="6324600" cy="487363"/>
          </a:xfrm>
        </p:spPr>
        <p:txBody>
          <a:bodyPr>
            <a:noAutofit/>
          </a:bodyPr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Online Generated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zh-CN" sz="20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695763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8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" name="画布 1151"/>
          <p:cNvGrpSpPr/>
          <p:nvPr/>
        </p:nvGrpSpPr>
        <p:grpSpPr>
          <a:xfrm>
            <a:off x="3762531" y="1230225"/>
            <a:ext cx="4836459" cy="5466715"/>
            <a:chOff x="0" y="0"/>
            <a:chExt cx="4836459" cy="5466715"/>
          </a:xfrm>
        </p:grpSpPr>
        <p:sp>
          <p:nvSpPr>
            <p:cNvPr id="92" name="矩形 91"/>
            <p:cNvSpPr/>
            <p:nvPr/>
          </p:nvSpPr>
          <p:spPr>
            <a:xfrm>
              <a:off x="0" y="0"/>
              <a:ext cx="4836160" cy="5466715"/>
            </a:xfrm>
            <a:prstGeom prst="rect">
              <a:avLst/>
            </a:prstGeom>
            <a:noFill/>
          </p:spPr>
        </p:sp>
        <p:sp>
          <p:nvSpPr>
            <p:cNvPr id="93" name="Oval 7146"/>
            <p:cNvSpPr>
              <a:spLocks noChangeArrowheads="1"/>
            </p:cNvSpPr>
            <p:nvPr/>
          </p:nvSpPr>
          <p:spPr bwMode="auto">
            <a:xfrm>
              <a:off x="1695841" y="622952"/>
              <a:ext cx="455671" cy="29665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5" name="Rectangle 7199"/>
            <p:cNvSpPr>
              <a:spLocks noChangeArrowheads="1"/>
            </p:cNvSpPr>
            <p:nvPr/>
          </p:nvSpPr>
          <p:spPr bwMode="auto">
            <a:xfrm>
              <a:off x="3037886" y="545"/>
              <a:ext cx="345404" cy="196800"/>
            </a:xfrm>
            <a:prstGeom prst="rect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B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102,1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7" name="Oval 7209"/>
            <p:cNvSpPr>
              <a:spLocks noChangeArrowheads="1"/>
            </p:cNvSpPr>
            <p:nvPr/>
          </p:nvSpPr>
          <p:spPr bwMode="auto">
            <a:xfrm>
              <a:off x="418029" y="1075243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8" name="Oval 7211"/>
            <p:cNvSpPr>
              <a:spLocks noChangeArrowheads="1"/>
            </p:cNvSpPr>
            <p:nvPr/>
          </p:nvSpPr>
          <p:spPr bwMode="auto">
            <a:xfrm>
              <a:off x="1364342" y="1075973"/>
              <a:ext cx="45640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9" name="Oval 7213"/>
            <p:cNvSpPr>
              <a:spLocks noChangeArrowheads="1"/>
            </p:cNvSpPr>
            <p:nvPr/>
          </p:nvSpPr>
          <p:spPr bwMode="auto">
            <a:xfrm>
              <a:off x="3256680" y="1308587"/>
              <a:ext cx="457861" cy="29592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0" name="Oval 7214"/>
            <p:cNvSpPr>
              <a:spLocks noChangeArrowheads="1"/>
            </p:cNvSpPr>
            <p:nvPr/>
          </p:nvSpPr>
          <p:spPr bwMode="auto">
            <a:xfrm>
              <a:off x="4074504" y="1113537"/>
              <a:ext cx="45567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12,2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1" name="Oval 7245"/>
            <p:cNvSpPr>
              <a:spLocks noChangeArrowheads="1"/>
            </p:cNvSpPr>
            <p:nvPr/>
          </p:nvSpPr>
          <p:spPr bwMode="auto">
            <a:xfrm>
              <a:off x="3701095" y="1487056"/>
              <a:ext cx="461512" cy="30248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6,2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2" name="Oval 7247"/>
            <p:cNvSpPr>
              <a:spLocks noChangeArrowheads="1"/>
            </p:cNvSpPr>
            <p:nvPr/>
          </p:nvSpPr>
          <p:spPr bwMode="auto">
            <a:xfrm>
              <a:off x="2413396" y="1378429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23,2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3" name="AutoShape 7248"/>
            <p:cNvCxnSpPr>
              <a:cxnSpLocks noChangeShapeType="1"/>
            </p:cNvCxnSpPr>
            <p:nvPr/>
          </p:nvCxnSpPr>
          <p:spPr bwMode="auto">
            <a:xfrm flipV="1">
              <a:off x="2869797" y="1456552"/>
              <a:ext cx="386883" cy="7093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AutoShape 7249"/>
            <p:cNvCxnSpPr>
              <a:cxnSpLocks noChangeShapeType="1"/>
            </p:cNvCxnSpPr>
            <p:nvPr/>
          </p:nvCxnSpPr>
          <p:spPr bwMode="auto">
            <a:xfrm rot="10800000">
              <a:off x="656037" y="1368659"/>
              <a:ext cx="1767166" cy="154128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AutoShape 7250"/>
            <p:cNvCxnSpPr>
              <a:cxnSpLocks noChangeShapeType="1"/>
            </p:cNvCxnSpPr>
            <p:nvPr/>
          </p:nvCxnSpPr>
          <p:spPr bwMode="auto">
            <a:xfrm rot="10800000">
              <a:off x="1592544" y="1373361"/>
              <a:ext cx="820853" cy="154127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AutoShape 7359"/>
            <p:cNvCxnSpPr>
              <a:cxnSpLocks noChangeShapeType="1"/>
            </p:cNvCxnSpPr>
            <p:nvPr/>
          </p:nvCxnSpPr>
          <p:spPr bwMode="auto">
            <a:xfrm flipV="1">
              <a:off x="1592543" y="876165"/>
              <a:ext cx="170029" cy="19980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Oval 7369"/>
            <p:cNvSpPr>
              <a:spLocks noChangeArrowheads="1"/>
            </p:cNvSpPr>
            <p:nvPr/>
          </p:nvSpPr>
          <p:spPr bwMode="auto">
            <a:xfrm>
              <a:off x="2984254" y="1641928"/>
              <a:ext cx="456401" cy="298116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kern="100">
                  <a:latin typeface="Times New Roman"/>
                  <a:ea typeface="宋体"/>
                  <a:cs typeface="Times New Roman"/>
                </a:rPr>
                <a:t>X</a:t>
              </a:r>
              <a:r>
                <a:rPr lang="en-US" sz="1050" kern="100" baseline="-25000">
                  <a:latin typeface="Times New Roman"/>
                  <a:ea typeface="宋体"/>
                  <a:cs typeface="Times New Roman"/>
                </a:rPr>
                <a:t>26,1</a:t>
              </a:r>
              <a:endParaRPr lang="zh-CN" altLang="en-US" sz="1050" kern="100"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8" name="AutoShape 7413"/>
            <p:cNvCxnSpPr>
              <a:cxnSpLocks noChangeShapeType="1"/>
            </p:cNvCxnSpPr>
            <p:nvPr/>
          </p:nvCxnSpPr>
          <p:spPr bwMode="auto">
            <a:xfrm flipH="1" flipV="1">
              <a:off x="2084781" y="876165"/>
              <a:ext cx="556816" cy="50226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AutoShape 4269"/>
            <p:cNvCxnSpPr>
              <a:cxnSpLocks noChangeShapeType="1"/>
            </p:cNvCxnSpPr>
            <p:nvPr/>
          </p:nvCxnSpPr>
          <p:spPr bwMode="auto">
            <a:xfrm flipH="1" flipV="1">
              <a:off x="2151512" y="771281"/>
              <a:ext cx="1172220" cy="58064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AutoShape 4269"/>
            <p:cNvCxnSpPr>
              <a:cxnSpLocks noChangeShapeType="1"/>
            </p:cNvCxnSpPr>
            <p:nvPr/>
          </p:nvCxnSpPr>
          <p:spPr bwMode="auto">
            <a:xfrm flipH="1">
              <a:off x="807592" y="771281"/>
              <a:ext cx="888249" cy="34762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4262"/>
            <p:cNvCxnSpPr>
              <a:cxnSpLocks noChangeShapeType="1"/>
            </p:cNvCxnSpPr>
            <p:nvPr/>
          </p:nvCxnSpPr>
          <p:spPr bwMode="auto">
            <a:xfrm flipH="1" flipV="1">
              <a:off x="2869797" y="1527487"/>
              <a:ext cx="181295" cy="15809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直接连接符 111"/>
            <p:cNvCxnSpPr/>
            <p:nvPr/>
          </p:nvCxnSpPr>
          <p:spPr>
            <a:xfrm>
              <a:off x="0" y="616370"/>
              <a:ext cx="483645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3" name="Oval 7245"/>
            <p:cNvSpPr>
              <a:spLocks noChangeArrowheads="1"/>
            </p:cNvSpPr>
            <p:nvPr/>
          </p:nvSpPr>
          <p:spPr bwMode="auto">
            <a:xfrm>
              <a:off x="3676434" y="282735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4" name="文本框 9"/>
            <p:cNvSpPr txBox="1"/>
            <p:nvPr/>
          </p:nvSpPr>
          <p:spPr>
            <a:xfrm>
              <a:off x="169938" y="136530"/>
              <a:ext cx="297815" cy="2578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15" name="文本框 9"/>
            <p:cNvSpPr txBox="1"/>
            <p:nvPr/>
          </p:nvSpPr>
          <p:spPr>
            <a:xfrm>
              <a:off x="180638" y="818001"/>
              <a:ext cx="297180" cy="2571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16" name="AutoShape 9490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275023" cy="1111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AutoShape 7371"/>
            <p:cNvCxnSpPr>
              <a:cxnSpLocks noChangeShapeType="1"/>
            </p:cNvCxnSpPr>
            <p:nvPr/>
          </p:nvCxnSpPr>
          <p:spPr bwMode="auto">
            <a:xfrm flipH="1">
              <a:off x="2641597" y="197345"/>
              <a:ext cx="568991" cy="118108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直接连接符 117"/>
            <p:cNvCxnSpPr/>
            <p:nvPr/>
          </p:nvCxnSpPr>
          <p:spPr>
            <a:xfrm>
              <a:off x="3906939" y="584995"/>
              <a:ext cx="24912" cy="90206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19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533359" cy="12965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1091752" cy="91619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直接连接符 120"/>
            <p:cNvCxnSpPr/>
            <p:nvPr/>
          </p:nvCxnSpPr>
          <p:spPr>
            <a:xfrm>
              <a:off x="299" y="1970326"/>
              <a:ext cx="483616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2" name="文本框 9"/>
            <p:cNvSpPr txBox="1"/>
            <p:nvPr/>
          </p:nvSpPr>
          <p:spPr>
            <a:xfrm>
              <a:off x="196846" y="2161200"/>
              <a:ext cx="297800" cy="30409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3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3" name="Oval 7147"/>
            <p:cNvSpPr>
              <a:spLocks noChangeArrowheads="1"/>
            </p:cNvSpPr>
            <p:nvPr/>
          </p:nvSpPr>
          <p:spPr bwMode="auto">
            <a:xfrm>
              <a:off x="2533445" y="2015275"/>
              <a:ext cx="455295" cy="2971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15,2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6" name="Oval 7245"/>
            <p:cNvSpPr>
              <a:spLocks noChangeArrowheads="1"/>
            </p:cNvSpPr>
            <p:nvPr/>
          </p:nvSpPr>
          <p:spPr bwMode="auto">
            <a:xfrm>
              <a:off x="3714541" y="2611000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28" name="Oval 7369"/>
            <p:cNvSpPr>
              <a:spLocks noChangeArrowheads="1"/>
            </p:cNvSpPr>
            <p:nvPr/>
          </p:nvSpPr>
          <p:spPr bwMode="auto">
            <a:xfrm>
              <a:off x="2989211" y="2669981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26,1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29" name="直接连接符 128"/>
            <p:cNvCxnSpPr/>
            <p:nvPr/>
          </p:nvCxnSpPr>
          <p:spPr>
            <a:xfrm>
              <a:off x="3212455" y="1940044"/>
              <a:ext cx="239" cy="72993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30" name="直接连接符 129"/>
            <p:cNvCxnSpPr/>
            <p:nvPr/>
          </p:nvCxnSpPr>
          <p:spPr>
            <a:xfrm>
              <a:off x="3931851" y="1789545"/>
              <a:ext cx="13195" cy="82145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34" name="AutoShape 9490"/>
            <p:cNvCxnSpPr>
              <a:cxnSpLocks noChangeShapeType="1"/>
            </p:cNvCxnSpPr>
            <p:nvPr/>
          </p:nvCxnSpPr>
          <p:spPr bwMode="auto">
            <a:xfrm flipH="1">
              <a:off x="2807010" y="197345"/>
              <a:ext cx="403578" cy="182231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直接连接符 134"/>
            <p:cNvCxnSpPr/>
            <p:nvPr/>
          </p:nvCxnSpPr>
          <p:spPr>
            <a:xfrm>
              <a:off x="934" y="3003367"/>
              <a:ext cx="483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36" name="文本框 9"/>
            <p:cNvSpPr txBox="1"/>
            <p:nvPr/>
          </p:nvSpPr>
          <p:spPr>
            <a:xfrm>
              <a:off x="197149" y="3194502"/>
              <a:ext cx="297180" cy="30353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cs typeface="宋体"/>
                </a:rPr>
                <a:t>4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37" name="Oval 7146"/>
            <p:cNvSpPr>
              <a:spLocks noChangeArrowheads="1"/>
            </p:cNvSpPr>
            <p:nvPr/>
          </p:nvSpPr>
          <p:spPr bwMode="auto">
            <a:xfrm>
              <a:off x="1750851" y="3042847"/>
              <a:ext cx="455295" cy="29654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13,1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38" name="Oval 7147"/>
            <p:cNvSpPr>
              <a:spLocks noChangeArrowheads="1"/>
            </p:cNvSpPr>
            <p:nvPr/>
          </p:nvSpPr>
          <p:spPr bwMode="auto">
            <a:xfrm>
              <a:off x="2528959" y="3069853"/>
              <a:ext cx="455295" cy="2971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15,2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39" name="Oval 7209"/>
            <p:cNvSpPr>
              <a:spLocks noChangeArrowheads="1"/>
            </p:cNvSpPr>
            <p:nvPr/>
          </p:nvSpPr>
          <p:spPr bwMode="auto">
            <a:xfrm>
              <a:off x="467748" y="3616550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1,1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40" name="Oval 7211"/>
            <p:cNvSpPr>
              <a:spLocks noChangeArrowheads="1"/>
            </p:cNvSpPr>
            <p:nvPr/>
          </p:nvSpPr>
          <p:spPr bwMode="auto">
            <a:xfrm>
              <a:off x="1468297" y="3616550"/>
              <a:ext cx="455930" cy="297180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41" name="Oval 7213"/>
            <p:cNvSpPr>
              <a:spLocks noChangeArrowheads="1"/>
            </p:cNvSpPr>
            <p:nvPr/>
          </p:nvSpPr>
          <p:spPr bwMode="auto">
            <a:xfrm>
              <a:off x="3320200" y="3548415"/>
              <a:ext cx="457200" cy="29527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3,1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43" name="Oval 7245"/>
            <p:cNvSpPr>
              <a:spLocks noChangeArrowheads="1"/>
            </p:cNvSpPr>
            <p:nvPr/>
          </p:nvSpPr>
          <p:spPr bwMode="auto">
            <a:xfrm>
              <a:off x="3721509" y="3945208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6,2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sp>
          <p:nvSpPr>
            <p:cNvPr id="144" name="Oval 7247"/>
            <p:cNvSpPr>
              <a:spLocks noChangeArrowheads="1"/>
            </p:cNvSpPr>
            <p:nvPr/>
          </p:nvSpPr>
          <p:spPr bwMode="auto">
            <a:xfrm>
              <a:off x="2423203" y="3870566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23,1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45" name="AutoShape 7248"/>
            <p:cNvCxnSpPr>
              <a:cxnSpLocks noChangeShapeType="1"/>
            </p:cNvCxnSpPr>
            <p:nvPr/>
          </p:nvCxnSpPr>
          <p:spPr bwMode="auto">
            <a:xfrm flipV="1">
              <a:off x="2812364" y="3696053"/>
              <a:ext cx="507836" cy="21812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AutoShape 7249"/>
            <p:cNvCxnSpPr>
              <a:cxnSpLocks noChangeShapeType="1"/>
            </p:cNvCxnSpPr>
            <p:nvPr/>
          </p:nvCxnSpPr>
          <p:spPr bwMode="auto">
            <a:xfrm rot="10800000">
              <a:off x="695713" y="3914366"/>
              <a:ext cx="1727490" cy="105109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AutoShape 7250"/>
            <p:cNvCxnSpPr>
              <a:cxnSpLocks noChangeShapeType="1"/>
            </p:cNvCxnSpPr>
            <p:nvPr/>
          </p:nvCxnSpPr>
          <p:spPr bwMode="auto">
            <a:xfrm rot="10800000">
              <a:off x="1696263" y="3913730"/>
              <a:ext cx="726941" cy="105744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AutoShape 7359"/>
            <p:cNvCxnSpPr>
              <a:cxnSpLocks noChangeShapeType="1"/>
            </p:cNvCxnSpPr>
            <p:nvPr/>
          </p:nvCxnSpPr>
          <p:spPr bwMode="auto">
            <a:xfrm flipV="1">
              <a:off x="1696262" y="3339392"/>
              <a:ext cx="282237" cy="27715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9" name="Oval 7369"/>
            <p:cNvSpPr>
              <a:spLocks noChangeArrowheads="1"/>
            </p:cNvSpPr>
            <p:nvPr/>
          </p:nvSpPr>
          <p:spPr bwMode="auto">
            <a:xfrm>
              <a:off x="2988740" y="4050248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X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26,1</a:t>
              </a:r>
              <a:endParaRPr lang="zh-CN" altLang="en-US" sz="1200">
                <a:latin typeface="宋体"/>
                <a:cs typeface="宋体"/>
              </a:endParaRPr>
            </a:p>
          </p:txBody>
        </p:sp>
        <p:cxnSp>
          <p:nvCxnSpPr>
            <p:cNvPr id="150" name="AutoShape 7413"/>
            <p:cNvCxnSpPr>
              <a:cxnSpLocks noChangeShapeType="1"/>
            </p:cNvCxnSpPr>
            <p:nvPr/>
          </p:nvCxnSpPr>
          <p:spPr bwMode="auto">
            <a:xfrm flipH="1" flipV="1">
              <a:off x="1978499" y="3339392"/>
              <a:ext cx="672669" cy="53117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AutoShape 7260"/>
            <p:cNvCxnSpPr>
              <a:cxnSpLocks noChangeShapeType="1"/>
            </p:cNvCxnSpPr>
            <p:nvPr/>
          </p:nvCxnSpPr>
          <p:spPr bwMode="auto">
            <a:xfrm flipH="1" flipV="1">
              <a:off x="2139470" y="3295964"/>
              <a:ext cx="1247685" cy="295693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" name="AutoShape 7260"/>
            <p:cNvCxnSpPr>
              <a:cxnSpLocks noChangeShapeType="1"/>
            </p:cNvCxnSpPr>
            <p:nvPr/>
          </p:nvCxnSpPr>
          <p:spPr bwMode="auto">
            <a:xfrm flipV="1">
              <a:off x="695713" y="3191120"/>
              <a:ext cx="1055138" cy="42543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" name="AutoShape 7400"/>
            <p:cNvCxnSpPr>
              <a:cxnSpLocks noChangeShapeType="1"/>
            </p:cNvCxnSpPr>
            <p:nvPr/>
          </p:nvCxnSpPr>
          <p:spPr bwMode="auto">
            <a:xfrm flipH="1" flipV="1">
              <a:off x="2879133" y="4019474"/>
              <a:ext cx="337572" cy="3077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" name="直接连接符 153"/>
            <p:cNvCxnSpPr>
              <a:stCxn id="123" idx="4"/>
              <a:endCxn id="138" idx="0"/>
            </p:cNvCxnSpPr>
            <p:nvPr/>
          </p:nvCxnSpPr>
          <p:spPr>
            <a:xfrm flipH="1">
              <a:off x="2756607" y="2312455"/>
              <a:ext cx="4486" cy="75739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56" name="直接连接符 155"/>
            <p:cNvCxnSpPr/>
            <p:nvPr/>
          </p:nvCxnSpPr>
          <p:spPr>
            <a:xfrm>
              <a:off x="3945046" y="2913260"/>
              <a:ext cx="6968" cy="103194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57" name="直接连接符 156"/>
            <p:cNvCxnSpPr>
              <a:stCxn id="128" idx="4"/>
              <a:endCxn id="149" idx="0"/>
            </p:cNvCxnSpPr>
            <p:nvPr/>
          </p:nvCxnSpPr>
          <p:spPr>
            <a:xfrm flipH="1">
              <a:off x="3216705" y="2967796"/>
              <a:ext cx="471" cy="108245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58" name="直接连接符 157"/>
            <p:cNvCxnSpPr/>
            <p:nvPr/>
          </p:nvCxnSpPr>
          <p:spPr>
            <a:xfrm>
              <a:off x="1569" y="4361899"/>
              <a:ext cx="483489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59" name="文本框 9"/>
            <p:cNvSpPr txBox="1"/>
            <p:nvPr/>
          </p:nvSpPr>
          <p:spPr>
            <a:xfrm>
              <a:off x="197786" y="4549660"/>
              <a:ext cx="296545" cy="30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>
                  <a:latin typeface="Times New Roman"/>
                  <a:cs typeface="宋体"/>
                </a:rPr>
                <a:t>t</a:t>
              </a:r>
              <a:r>
                <a:rPr lang="en-US" sz="1050" baseline="-25000">
                  <a:latin typeface="Times New Roman"/>
                  <a:ea typeface="宋体"/>
                  <a:cs typeface="宋体"/>
                </a:rPr>
                <a:t>5</a:t>
              </a:r>
              <a:endParaRPr lang="zh-CN" altLang="en-US" sz="1200">
                <a:latin typeface="宋体"/>
                <a:cs typeface="宋体"/>
              </a:endParaRPr>
            </a:p>
          </p:txBody>
        </p:sp>
      </p:grpSp>
      <p:sp>
        <p:nvSpPr>
          <p:cNvPr id="65" name="标题 1">
            <a:extLst>
              <a:ext uri="{FF2B5EF4-FFF2-40B4-BE49-F238E27FC236}">
                <a16:creationId xmlns:a16="http://schemas.microsoft.com/office/drawing/2014/main" id="{997B7792-B6A4-4083-B232-52138D1C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87" y="343472"/>
            <a:ext cx="6324600" cy="487363"/>
          </a:xfrm>
        </p:spPr>
        <p:txBody>
          <a:bodyPr>
            <a:noAutofit/>
          </a:bodyPr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Online Generated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zh-CN" sz="20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2814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8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2" name="画布 1151"/>
          <p:cNvGrpSpPr/>
          <p:nvPr/>
        </p:nvGrpSpPr>
        <p:grpSpPr>
          <a:xfrm>
            <a:off x="5414040" y="1176535"/>
            <a:ext cx="4836459" cy="5466715"/>
            <a:chOff x="0" y="0"/>
            <a:chExt cx="4836459" cy="5466715"/>
          </a:xfrm>
        </p:grpSpPr>
        <p:sp>
          <p:nvSpPr>
            <p:cNvPr id="92" name="矩形 91"/>
            <p:cNvSpPr/>
            <p:nvPr/>
          </p:nvSpPr>
          <p:spPr>
            <a:xfrm>
              <a:off x="0" y="0"/>
              <a:ext cx="4836160" cy="5466715"/>
            </a:xfrm>
            <a:prstGeom prst="rect">
              <a:avLst/>
            </a:prstGeom>
            <a:noFill/>
          </p:spPr>
        </p:sp>
        <p:sp>
          <p:nvSpPr>
            <p:cNvPr id="93" name="Oval 7146"/>
            <p:cNvSpPr>
              <a:spLocks noChangeArrowheads="1"/>
            </p:cNvSpPr>
            <p:nvPr/>
          </p:nvSpPr>
          <p:spPr bwMode="auto">
            <a:xfrm>
              <a:off x="1695841" y="622952"/>
              <a:ext cx="455671" cy="29665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13,2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5" name="Rectangle 7199"/>
            <p:cNvSpPr>
              <a:spLocks noChangeArrowheads="1"/>
            </p:cNvSpPr>
            <p:nvPr/>
          </p:nvSpPr>
          <p:spPr bwMode="auto">
            <a:xfrm>
              <a:off x="3037886" y="545"/>
              <a:ext cx="345404" cy="196800"/>
            </a:xfrm>
            <a:prstGeom prst="rect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B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102,1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7" name="Oval 7209"/>
            <p:cNvSpPr>
              <a:spLocks noChangeArrowheads="1"/>
            </p:cNvSpPr>
            <p:nvPr/>
          </p:nvSpPr>
          <p:spPr bwMode="auto">
            <a:xfrm>
              <a:off x="418029" y="1075243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1,2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8" name="Oval 7211"/>
            <p:cNvSpPr>
              <a:spLocks noChangeArrowheads="1"/>
            </p:cNvSpPr>
            <p:nvPr/>
          </p:nvSpPr>
          <p:spPr bwMode="auto">
            <a:xfrm>
              <a:off x="1364342" y="1075973"/>
              <a:ext cx="45640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2,2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99" name="Oval 7213"/>
            <p:cNvSpPr>
              <a:spLocks noChangeArrowheads="1"/>
            </p:cNvSpPr>
            <p:nvPr/>
          </p:nvSpPr>
          <p:spPr bwMode="auto">
            <a:xfrm>
              <a:off x="3256680" y="1308587"/>
              <a:ext cx="457861" cy="29592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3,2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0" name="Oval 7214"/>
            <p:cNvSpPr>
              <a:spLocks noChangeArrowheads="1"/>
            </p:cNvSpPr>
            <p:nvPr/>
          </p:nvSpPr>
          <p:spPr bwMode="auto">
            <a:xfrm>
              <a:off x="4074504" y="1113537"/>
              <a:ext cx="455671" cy="29738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12,2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1" name="Oval 7245"/>
            <p:cNvSpPr>
              <a:spLocks noChangeArrowheads="1"/>
            </p:cNvSpPr>
            <p:nvPr/>
          </p:nvSpPr>
          <p:spPr bwMode="auto">
            <a:xfrm>
              <a:off x="3701095" y="1487056"/>
              <a:ext cx="461512" cy="30248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6,2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sp>
          <p:nvSpPr>
            <p:cNvPr id="102" name="Oval 7247"/>
            <p:cNvSpPr>
              <a:spLocks noChangeArrowheads="1"/>
            </p:cNvSpPr>
            <p:nvPr/>
          </p:nvSpPr>
          <p:spPr bwMode="auto">
            <a:xfrm>
              <a:off x="2413396" y="1378429"/>
              <a:ext cx="456401" cy="298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23,2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3" name="AutoShape 7248"/>
            <p:cNvCxnSpPr>
              <a:cxnSpLocks noChangeShapeType="1"/>
            </p:cNvCxnSpPr>
            <p:nvPr/>
          </p:nvCxnSpPr>
          <p:spPr bwMode="auto">
            <a:xfrm flipV="1">
              <a:off x="2869797" y="1456552"/>
              <a:ext cx="386883" cy="7093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AutoShape 7249"/>
            <p:cNvCxnSpPr>
              <a:cxnSpLocks noChangeShapeType="1"/>
            </p:cNvCxnSpPr>
            <p:nvPr/>
          </p:nvCxnSpPr>
          <p:spPr bwMode="auto">
            <a:xfrm rot="10800000">
              <a:off x="656037" y="1368659"/>
              <a:ext cx="1767166" cy="154128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AutoShape 7250"/>
            <p:cNvCxnSpPr>
              <a:cxnSpLocks noChangeShapeType="1"/>
            </p:cNvCxnSpPr>
            <p:nvPr/>
          </p:nvCxnSpPr>
          <p:spPr bwMode="auto">
            <a:xfrm rot="10800000">
              <a:off x="1592544" y="1373361"/>
              <a:ext cx="820853" cy="154127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AutoShape 7359"/>
            <p:cNvCxnSpPr>
              <a:cxnSpLocks noChangeShapeType="1"/>
            </p:cNvCxnSpPr>
            <p:nvPr/>
          </p:nvCxnSpPr>
          <p:spPr bwMode="auto">
            <a:xfrm flipV="1">
              <a:off x="1592543" y="876165"/>
              <a:ext cx="170029" cy="19980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Oval 7369"/>
            <p:cNvSpPr>
              <a:spLocks noChangeArrowheads="1"/>
            </p:cNvSpPr>
            <p:nvPr/>
          </p:nvSpPr>
          <p:spPr bwMode="auto">
            <a:xfrm>
              <a:off x="2984254" y="1641928"/>
              <a:ext cx="456401" cy="298116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X</a:t>
              </a:r>
              <a:r>
                <a:rPr kumimoji="0" lang="en-US" sz="1050" b="1" i="0" u="none" strike="noStrike" kern="1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Times New Roman"/>
                </a:rPr>
                <a:t>26,1</a:t>
              </a:r>
              <a:endParaRPr kumimoji="0" lang="zh-CN" altLang="en-US" sz="105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108" name="AutoShape 7413"/>
            <p:cNvCxnSpPr>
              <a:cxnSpLocks noChangeShapeType="1"/>
            </p:cNvCxnSpPr>
            <p:nvPr/>
          </p:nvCxnSpPr>
          <p:spPr bwMode="auto">
            <a:xfrm flipH="1" flipV="1">
              <a:off x="2084781" y="876165"/>
              <a:ext cx="556816" cy="50226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AutoShape 4269"/>
            <p:cNvCxnSpPr>
              <a:cxnSpLocks noChangeShapeType="1"/>
            </p:cNvCxnSpPr>
            <p:nvPr/>
          </p:nvCxnSpPr>
          <p:spPr bwMode="auto">
            <a:xfrm flipH="1" flipV="1">
              <a:off x="2151512" y="771281"/>
              <a:ext cx="1172220" cy="58064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AutoShape 4269"/>
            <p:cNvCxnSpPr>
              <a:cxnSpLocks noChangeShapeType="1"/>
            </p:cNvCxnSpPr>
            <p:nvPr/>
          </p:nvCxnSpPr>
          <p:spPr bwMode="auto">
            <a:xfrm flipH="1">
              <a:off x="807592" y="771281"/>
              <a:ext cx="888249" cy="34762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4262"/>
            <p:cNvCxnSpPr>
              <a:cxnSpLocks noChangeShapeType="1"/>
            </p:cNvCxnSpPr>
            <p:nvPr/>
          </p:nvCxnSpPr>
          <p:spPr bwMode="auto">
            <a:xfrm flipH="1" flipV="1">
              <a:off x="2869797" y="1527487"/>
              <a:ext cx="181295" cy="15809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直接连接符 111"/>
            <p:cNvCxnSpPr/>
            <p:nvPr/>
          </p:nvCxnSpPr>
          <p:spPr>
            <a:xfrm>
              <a:off x="0" y="616370"/>
              <a:ext cx="483645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3" name="Oval 7245"/>
            <p:cNvSpPr>
              <a:spLocks noChangeArrowheads="1"/>
            </p:cNvSpPr>
            <p:nvPr/>
          </p:nvSpPr>
          <p:spPr bwMode="auto">
            <a:xfrm>
              <a:off x="3676434" y="282735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6,2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14" name="文本框 9"/>
            <p:cNvSpPr txBox="1"/>
            <p:nvPr/>
          </p:nvSpPr>
          <p:spPr>
            <a:xfrm>
              <a:off x="169938" y="136530"/>
              <a:ext cx="297815" cy="2578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t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15" name="文本框 9"/>
            <p:cNvSpPr txBox="1"/>
            <p:nvPr/>
          </p:nvSpPr>
          <p:spPr>
            <a:xfrm>
              <a:off x="180638" y="818001"/>
              <a:ext cx="297180" cy="2571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t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cxnSp>
          <p:nvCxnSpPr>
            <p:cNvPr id="116" name="AutoShape 9490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275023" cy="1111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AutoShape 7371"/>
            <p:cNvCxnSpPr>
              <a:cxnSpLocks noChangeShapeType="1"/>
            </p:cNvCxnSpPr>
            <p:nvPr/>
          </p:nvCxnSpPr>
          <p:spPr bwMode="auto">
            <a:xfrm flipH="1">
              <a:off x="2641597" y="197345"/>
              <a:ext cx="568991" cy="118108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直接连接符 117"/>
            <p:cNvCxnSpPr/>
            <p:nvPr/>
          </p:nvCxnSpPr>
          <p:spPr>
            <a:xfrm>
              <a:off x="3906939" y="584995"/>
              <a:ext cx="24912" cy="90206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19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533359" cy="12965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7235"/>
            <p:cNvCxnSpPr>
              <a:cxnSpLocks noChangeShapeType="1"/>
            </p:cNvCxnSpPr>
            <p:nvPr/>
          </p:nvCxnSpPr>
          <p:spPr bwMode="auto">
            <a:xfrm>
              <a:off x="3210588" y="197345"/>
              <a:ext cx="1091752" cy="91619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直接连接符 120"/>
            <p:cNvCxnSpPr/>
            <p:nvPr/>
          </p:nvCxnSpPr>
          <p:spPr>
            <a:xfrm>
              <a:off x="299" y="1970326"/>
              <a:ext cx="483616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2" name="文本框 9"/>
            <p:cNvSpPr txBox="1"/>
            <p:nvPr/>
          </p:nvSpPr>
          <p:spPr>
            <a:xfrm>
              <a:off x="196846" y="2161200"/>
              <a:ext cx="297800" cy="30409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t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3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23" name="Oval 7147"/>
            <p:cNvSpPr>
              <a:spLocks noChangeArrowheads="1"/>
            </p:cNvSpPr>
            <p:nvPr/>
          </p:nvSpPr>
          <p:spPr bwMode="auto">
            <a:xfrm>
              <a:off x="2533445" y="2273935"/>
              <a:ext cx="455295" cy="2971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15,2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26" name="Oval 7245"/>
            <p:cNvSpPr>
              <a:spLocks noChangeArrowheads="1"/>
            </p:cNvSpPr>
            <p:nvPr/>
          </p:nvSpPr>
          <p:spPr bwMode="auto">
            <a:xfrm>
              <a:off x="3714541" y="2611000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6,2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28" name="Oval 7369"/>
            <p:cNvSpPr>
              <a:spLocks noChangeArrowheads="1"/>
            </p:cNvSpPr>
            <p:nvPr/>
          </p:nvSpPr>
          <p:spPr bwMode="auto">
            <a:xfrm>
              <a:off x="2989211" y="2669981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26,1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cxnSp>
          <p:nvCxnSpPr>
            <p:cNvPr id="129" name="直接连接符 128"/>
            <p:cNvCxnSpPr/>
            <p:nvPr/>
          </p:nvCxnSpPr>
          <p:spPr>
            <a:xfrm>
              <a:off x="3212455" y="1940044"/>
              <a:ext cx="239" cy="72993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30" name="直接连接符 129"/>
            <p:cNvCxnSpPr/>
            <p:nvPr/>
          </p:nvCxnSpPr>
          <p:spPr>
            <a:xfrm>
              <a:off x="3931851" y="1789545"/>
              <a:ext cx="13195" cy="82145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34" name="AutoShape 9490"/>
            <p:cNvCxnSpPr>
              <a:cxnSpLocks noChangeShapeType="1"/>
              <a:endCxn id="123" idx="0"/>
            </p:cNvCxnSpPr>
            <p:nvPr/>
          </p:nvCxnSpPr>
          <p:spPr bwMode="auto">
            <a:xfrm flipH="1">
              <a:off x="2761093" y="197345"/>
              <a:ext cx="449495" cy="207659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直接连接符 134"/>
            <p:cNvCxnSpPr/>
            <p:nvPr/>
          </p:nvCxnSpPr>
          <p:spPr>
            <a:xfrm>
              <a:off x="934" y="3003367"/>
              <a:ext cx="483552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36" name="文本框 9"/>
            <p:cNvSpPr txBox="1"/>
            <p:nvPr/>
          </p:nvSpPr>
          <p:spPr>
            <a:xfrm>
              <a:off x="197149" y="3194502"/>
              <a:ext cx="297180" cy="30353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t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4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37" name="Oval 7146"/>
            <p:cNvSpPr>
              <a:spLocks noChangeArrowheads="1"/>
            </p:cNvSpPr>
            <p:nvPr/>
          </p:nvSpPr>
          <p:spPr bwMode="auto">
            <a:xfrm>
              <a:off x="1750851" y="3042847"/>
              <a:ext cx="455295" cy="29654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13,1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38" name="Oval 7147"/>
            <p:cNvSpPr>
              <a:spLocks noChangeArrowheads="1"/>
            </p:cNvSpPr>
            <p:nvPr/>
          </p:nvSpPr>
          <p:spPr bwMode="auto">
            <a:xfrm>
              <a:off x="2528959" y="3069853"/>
              <a:ext cx="455295" cy="2971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15,2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39" name="Oval 7209"/>
            <p:cNvSpPr>
              <a:spLocks noChangeArrowheads="1"/>
            </p:cNvSpPr>
            <p:nvPr/>
          </p:nvSpPr>
          <p:spPr bwMode="auto">
            <a:xfrm>
              <a:off x="467748" y="3616550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40" name="Oval 7211"/>
            <p:cNvSpPr>
              <a:spLocks noChangeArrowheads="1"/>
            </p:cNvSpPr>
            <p:nvPr/>
          </p:nvSpPr>
          <p:spPr bwMode="auto">
            <a:xfrm>
              <a:off x="1468297" y="3616550"/>
              <a:ext cx="455930" cy="297180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41" name="Oval 7213"/>
            <p:cNvSpPr>
              <a:spLocks noChangeArrowheads="1"/>
            </p:cNvSpPr>
            <p:nvPr/>
          </p:nvSpPr>
          <p:spPr bwMode="auto">
            <a:xfrm>
              <a:off x="3320200" y="3548415"/>
              <a:ext cx="457200" cy="29527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3,1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43" name="Oval 7245"/>
            <p:cNvSpPr>
              <a:spLocks noChangeArrowheads="1"/>
            </p:cNvSpPr>
            <p:nvPr/>
          </p:nvSpPr>
          <p:spPr bwMode="auto">
            <a:xfrm>
              <a:off x="3721509" y="3945208"/>
              <a:ext cx="461010" cy="3022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6,2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44" name="Oval 7247"/>
            <p:cNvSpPr>
              <a:spLocks noChangeArrowheads="1"/>
            </p:cNvSpPr>
            <p:nvPr/>
          </p:nvSpPr>
          <p:spPr bwMode="auto">
            <a:xfrm>
              <a:off x="2423203" y="3870566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23,1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cxnSp>
          <p:nvCxnSpPr>
            <p:cNvPr id="145" name="AutoShape 7248"/>
            <p:cNvCxnSpPr>
              <a:cxnSpLocks noChangeShapeType="1"/>
            </p:cNvCxnSpPr>
            <p:nvPr/>
          </p:nvCxnSpPr>
          <p:spPr bwMode="auto">
            <a:xfrm flipV="1">
              <a:off x="2812364" y="3696053"/>
              <a:ext cx="507836" cy="21812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AutoShape 7249"/>
            <p:cNvCxnSpPr>
              <a:cxnSpLocks noChangeShapeType="1"/>
            </p:cNvCxnSpPr>
            <p:nvPr/>
          </p:nvCxnSpPr>
          <p:spPr bwMode="auto">
            <a:xfrm rot="10800000">
              <a:off x="695713" y="3914366"/>
              <a:ext cx="1727490" cy="105109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AutoShape 7250"/>
            <p:cNvCxnSpPr>
              <a:cxnSpLocks noChangeShapeType="1"/>
            </p:cNvCxnSpPr>
            <p:nvPr/>
          </p:nvCxnSpPr>
          <p:spPr bwMode="auto">
            <a:xfrm rot="10800000">
              <a:off x="1696263" y="3913730"/>
              <a:ext cx="726941" cy="105744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AutoShape 7359"/>
            <p:cNvCxnSpPr>
              <a:cxnSpLocks noChangeShapeType="1"/>
            </p:cNvCxnSpPr>
            <p:nvPr/>
          </p:nvCxnSpPr>
          <p:spPr bwMode="auto">
            <a:xfrm flipV="1">
              <a:off x="1696262" y="3339392"/>
              <a:ext cx="282237" cy="27715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9" name="Oval 7369"/>
            <p:cNvSpPr>
              <a:spLocks noChangeArrowheads="1"/>
            </p:cNvSpPr>
            <p:nvPr/>
          </p:nvSpPr>
          <p:spPr bwMode="auto">
            <a:xfrm>
              <a:off x="2988740" y="4050248"/>
              <a:ext cx="455930" cy="29781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26,1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cxnSp>
          <p:nvCxnSpPr>
            <p:cNvPr id="150" name="AutoShape 7413"/>
            <p:cNvCxnSpPr>
              <a:cxnSpLocks noChangeShapeType="1"/>
            </p:cNvCxnSpPr>
            <p:nvPr/>
          </p:nvCxnSpPr>
          <p:spPr bwMode="auto">
            <a:xfrm flipH="1" flipV="1">
              <a:off x="1978499" y="3339392"/>
              <a:ext cx="672669" cy="53117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AutoShape 7260"/>
            <p:cNvCxnSpPr>
              <a:cxnSpLocks noChangeShapeType="1"/>
            </p:cNvCxnSpPr>
            <p:nvPr/>
          </p:nvCxnSpPr>
          <p:spPr bwMode="auto">
            <a:xfrm flipH="1" flipV="1">
              <a:off x="2139470" y="3295964"/>
              <a:ext cx="1247685" cy="295693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" name="AutoShape 7260"/>
            <p:cNvCxnSpPr>
              <a:cxnSpLocks noChangeShapeType="1"/>
            </p:cNvCxnSpPr>
            <p:nvPr/>
          </p:nvCxnSpPr>
          <p:spPr bwMode="auto">
            <a:xfrm flipV="1">
              <a:off x="695713" y="3191120"/>
              <a:ext cx="1055138" cy="42543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" name="AutoShape 7400"/>
            <p:cNvCxnSpPr>
              <a:cxnSpLocks noChangeShapeType="1"/>
            </p:cNvCxnSpPr>
            <p:nvPr/>
          </p:nvCxnSpPr>
          <p:spPr bwMode="auto">
            <a:xfrm flipH="1" flipV="1">
              <a:off x="2879133" y="4019474"/>
              <a:ext cx="337572" cy="3077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" name="直接连接符 153"/>
            <p:cNvCxnSpPr>
              <a:stCxn id="123" idx="4"/>
              <a:endCxn id="138" idx="0"/>
            </p:cNvCxnSpPr>
            <p:nvPr/>
          </p:nvCxnSpPr>
          <p:spPr>
            <a:xfrm flipH="1">
              <a:off x="2756607" y="2571115"/>
              <a:ext cx="4486" cy="49873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56" name="直接连接符 155"/>
            <p:cNvCxnSpPr/>
            <p:nvPr/>
          </p:nvCxnSpPr>
          <p:spPr>
            <a:xfrm>
              <a:off x="3945046" y="2913260"/>
              <a:ext cx="6968" cy="103194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57" name="直接连接符 156"/>
            <p:cNvCxnSpPr>
              <a:stCxn id="128" idx="4"/>
              <a:endCxn id="149" idx="0"/>
            </p:cNvCxnSpPr>
            <p:nvPr/>
          </p:nvCxnSpPr>
          <p:spPr>
            <a:xfrm flipH="1">
              <a:off x="3216705" y="2967796"/>
              <a:ext cx="471" cy="108245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58" name="直接连接符 157"/>
            <p:cNvCxnSpPr/>
            <p:nvPr/>
          </p:nvCxnSpPr>
          <p:spPr>
            <a:xfrm>
              <a:off x="1569" y="4361899"/>
              <a:ext cx="483489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59" name="文本框 9"/>
            <p:cNvSpPr txBox="1"/>
            <p:nvPr/>
          </p:nvSpPr>
          <p:spPr>
            <a:xfrm>
              <a:off x="197786" y="4549660"/>
              <a:ext cx="296545" cy="30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t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5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0" name="Oval 7146"/>
            <p:cNvSpPr>
              <a:spLocks noChangeArrowheads="1"/>
            </p:cNvSpPr>
            <p:nvPr/>
          </p:nvSpPr>
          <p:spPr bwMode="auto">
            <a:xfrm>
              <a:off x="1750635" y="4397895"/>
              <a:ext cx="454660" cy="295910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13,1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1" name="Oval 7147"/>
            <p:cNvSpPr>
              <a:spLocks noChangeArrowheads="1"/>
            </p:cNvSpPr>
            <p:nvPr/>
          </p:nvSpPr>
          <p:spPr bwMode="auto">
            <a:xfrm>
              <a:off x="2522333" y="4425200"/>
              <a:ext cx="454660" cy="29654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15,2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2" name="Oval 7209"/>
            <p:cNvSpPr>
              <a:spLocks noChangeArrowheads="1"/>
            </p:cNvSpPr>
            <p:nvPr/>
          </p:nvSpPr>
          <p:spPr bwMode="auto">
            <a:xfrm>
              <a:off x="468385" y="4970665"/>
              <a:ext cx="455295" cy="297180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1,1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3" name="Oval 7211"/>
            <p:cNvSpPr>
              <a:spLocks noChangeArrowheads="1"/>
            </p:cNvSpPr>
            <p:nvPr/>
          </p:nvSpPr>
          <p:spPr bwMode="auto">
            <a:xfrm>
              <a:off x="1468934" y="4972570"/>
              <a:ext cx="455295" cy="296545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4" name="Oval 7213"/>
            <p:cNvSpPr>
              <a:spLocks noChangeArrowheads="1"/>
            </p:cNvSpPr>
            <p:nvPr/>
          </p:nvSpPr>
          <p:spPr bwMode="auto">
            <a:xfrm>
              <a:off x="3325491" y="4647862"/>
              <a:ext cx="456565" cy="294640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3,1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6" name="Oval 7245"/>
            <p:cNvSpPr>
              <a:spLocks noChangeArrowheads="1"/>
            </p:cNvSpPr>
            <p:nvPr/>
          </p:nvSpPr>
          <p:spPr bwMode="auto">
            <a:xfrm>
              <a:off x="3722143" y="4972593"/>
              <a:ext cx="460375" cy="30162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6,2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7" name="Oval 7247"/>
            <p:cNvSpPr>
              <a:spLocks noChangeArrowheads="1"/>
            </p:cNvSpPr>
            <p:nvPr/>
          </p:nvSpPr>
          <p:spPr bwMode="auto">
            <a:xfrm>
              <a:off x="2423838" y="4942480"/>
              <a:ext cx="455295" cy="297180"/>
            </a:xfrm>
            <a:prstGeom prst="ellipse">
              <a:avLst/>
            </a:prstGeom>
            <a:solidFill>
              <a:srgbClr val="76E9F8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23,1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sp>
          <p:nvSpPr>
            <p:cNvPr id="168" name="Oval 7369"/>
            <p:cNvSpPr>
              <a:spLocks noChangeArrowheads="1"/>
            </p:cNvSpPr>
            <p:nvPr/>
          </p:nvSpPr>
          <p:spPr bwMode="auto">
            <a:xfrm>
              <a:off x="3028964" y="5134947"/>
              <a:ext cx="455295" cy="2971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 pitchFamily="2" charset="-122"/>
                  <a:cs typeface="宋体"/>
                </a:rPr>
                <a:t>X</a:t>
              </a:r>
              <a:r>
                <a:rPr kumimoji="0" lang="en-US" sz="10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宋体"/>
                  <a:cs typeface="宋体"/>
                </a:rPr>
                <a:t>26,2</a:t>
              </a: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 pitchFamily="2" charset="-122"/>
                <a:cs typeface="宋体"/>
              </a:endParaRPr>
            </a:p>
          </p:txBody>
        </p:sp>
        <p:cxnSp>
          <p:nvCxnSpPr>
            <p:cNvPr id="169" name="AutoShape 7400"/>
            <p:cNvCxnSpPr>
              <a:cxnSpLocks noChangeShapeType="1"/>
            </p:cNvCxnSpPr>
            <p:nvPr/>
          </p:nvCxnSpPr>
          <p:spPr bwMode="auto">
            <a:xfrm>
              <a:off x="2879126" y="5134926"/>
              <a:ext cx="213257" cy="49581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none" w="sm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1" name="直接连接符 170"/>
            <p:cNvCxnSpPr>
              <a:endCxn id="166" idx="0"/>
            </p:cNvCxnSpPr>
            <p:nvPr/>
          </p:nvCxnSpPr>
          <p:spPr>
            <a:xfrm>
              <a:off x="3951770" y="4247100"/>
              <a:ext cx="561" cy="72549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72" name="直接连接符 171"/>
            <p:cNvCxnSpPr>
              <a:stCxn id="138" idx="4"/>
              <a:endCxn id="161" idx="0"/>
            </p:cNvCxnSpPr>
            <p:nvPr/>
          </p:nvCxnSpPr>
          <p:spPr>
            <a:xfrm flipH="1">
              <a:off x="2749663" y="3367033"/>
              <a:ext cx="6944" cy="105816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73" name="直接连接符 172"/>
            <p:cNvCxnSpPr>
              <a:endCxn id="164" idx="0"/>
            </p:cNvCxnSpPr>
            <p:nvPr/>
          </p:nvCxnSpPr>
          <p:spPr>
            <a:xfrm>
              <a:off x="3548581" y="3843357"/>
              <a:ext cx="5193" cy="80450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74" name="直接连接符 173"/>
            <p:cNvCxnSpPr>
              <a:endCxn id="167" idx="0"/>
            </p:cNvCxnSpPr>
            <p:nvPr/>
          </p:nvCxnSpPr>
          <p:spPr>
            <a:xfrm>
              <a:off x="2651004" y="4168020"/>
              <a:ext cx="482" cy="77446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75" name="直接连接符 174"/>
            <p:cNvCxnSpPr/>
            <p:nvPr/>
          </p:nvCxnSpPr>
          <p:spPr>
            <a:xfrm flipH="1">
              <a:off x="1977965" y="3339392"/>
              <a:ext cx="534" cy="105850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76" name="直接连接符 175"/>
            <p:cNvCxnSpPr/>
            <p:nvPr/>
          </p:nvCxnSpPr>
          <p:spPr>
            <a:xfrm>
              <a:off x="695713" y="3914365"/>
              <a:ext cx="320" cy="10563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177" name="直接连接符 176"/>
            <p:cNvCxnSpPr/>
            <p:nvPr/>
          </p:nvCxnSpPr>
          <p:spPr>
            <a:xfrm>
              <a:off x="1696262" y="3913730"/>
              <a:ext cx="320" cy="105884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 w="sm" len="sm"/>
              <a:tailEnd type="oval" w="sm" len="sm"/>
            </a:ln>
            <a:effectLst/>
          </p:spPr>
        </p:cxn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E45CC61E-EB64-491F-A961-2DEA4FE15C38}"/>
              </a:ext>
            </a:extLst>
          </p:cNvPr>
          <p:cNvGrpSpPr/>
          <p:nvPr/>
        </p:nvGrpSpPr>
        <p:grpSpPr>
          <a:xfrm>
            <a:off x="533400" y="2503796"/>
            <a:ext cx="4592003" cy="2771135"/>
            <a:chOff x="381000" y="1981200"/>
            <a:chExt cx="8229600" cy="5105945"/>
          </a:xfrm>
        </p:grpSpPr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F6C86790-DBCB-4658-877C-3EF881AFB8F6}"/>
                </a:ext>
              </a:extLst>
            </p:cNvPr>
            <p:cNvSpPr/>
            <p:nvPr/>
          </p:nvSpPr>
          <p:spPr bwMode="auto">
            <a:xfrm>
              <a:off x="381000" y="19812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U1</a:t>
              </a: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5D342145-2233-40FD-8EF7-06C4280A566D}"/>
                </a:ext>
              </a:extLst>
            </p:cNvPr>
            <p:cNvSpPr/>
            <p:nvPr/>
          </p:nvSpPr>
          <p:spPr bwMode="auto">
            <a:xfrm>
              <a:off x="1676400" y="19812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U2</a:t>
              </a: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8ED13F2B-A92A-4CFE-BF95-D96DCDAE9CC4}"/>
                </a:ext>
              </a:extLst>
            </p:cNvPr>
            <p:cNvSpPr/>
            <p:nvPr/>
          </p:nvSpPr>
          <p:spPr bwMode="auto">
            <a:xfrm>
              <a:off x="2895600" y="19812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U3</a:t>
              </a: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83B386BC-1278-42E4-A1B8-D623BEDA94B9}"/>
                </a:ext>
              </a:extLst>
            </p:cNvPr>
            <p:cNvSpPr/>
            <p:nvPr/>
          </p:nvSpPr>
          <p:spPr bwMode="auto">
            <a:xfrm>
              <a:off x="7848600" y="19812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U</a:t>
              </a:r>
              <a:r>
                <a:rPr kumimoji="0" lang="el-GR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/>
                  <a:cs typeface="Times New Roman"/>
                </a:rPr>
                <a:t>τ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F32D2E3B-69DC-402F-96B3-C65355F79548}"/>
                </a:ext>
              </a:extLst>
            </p:cNvPr>
            <p:cNvSpPr/>
            <p:nvPr/>
          </p:nvSpPr>
          <p:spPr bwMode="auto">
            <a:xfrm>
              <a:off x="381000" y="32004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X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1</a:t>
              </a: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BADDE024-7824-4992-B25C-EEA1C8806F06}"/>
                </a:ext>
              </a:extLst>
            </p:cNvPr>
            <p:cNvSpPr/>
            <p:nvPr/>
          </p:nvSpPr>
          <p:spPr bwMode="auto">
            <a:xfrm>
              <a:off x="1676400" y="32004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X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2</a:t>
              </a: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805D1CB0-5E04-479F-885A-A838D4F18161}"/>
                </a:ext>
              </a:extLst>
            </p:cNvPr>
            <p:cNvSpPr/>
            <p:nvPr/>
          </p:nvSpPr>
          <p:spPr bwMode="auto">
            <a:xfrm>
              <a:off x="2895600" y="32004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X3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E8742C70-7B99-45D9-AF5B-63B75E610B61}"/>
                </a:ext>
              </a:extLst>
            </p:cNvPr>
            <p:cNvSpPr/>
            <p:nvPr/>
          </p:nvSpPr>
          <p:spPr bwMode="auto">
            <a:xfrm>
              <a:off x="7848600" y="32004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X</a:t>
              </a:r>
              <a:r>
                <a:rPr kumimoji="0" lang="el-GR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/>
                  <a:cs typeface="Times New Roman"/>
                </a:rPr>
                <a:t>τ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9F8A96C-7DC5-4518-9EF7-6DFA32E9ED82}"/>
                </a:ext>
              </a:extLst>
            </p:cNvPr>
            <p:cNvSpPr/>
            <p:nvPr/>
          </p:nvSpPr>
          <p:spPr bwMode="auto">
            <a:xfrm>
              <a:off x="381000" y="45720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Y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1</a:t>
              </a: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72CEF6FE-551A-4B67-A26A-2F4492EAA93B}"/>
                </a:ext>
              </a:extLst>
            </p:cNvPr>
            <p:cNvSpPr/>
            <p:nvPr/>
          </p:nvSpPr>
          <p:spPr bwMode="auto">
            <a:xfrm>
              <a:off x="1676400" y="45720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Y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2</a:t>
              </a: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0CDA36AE-7215-4E07-992A-FFAEBF8035B6}"/>
                </a:ext>
              </a:extLst>
            </p:cNvPr>
            <p:cNvSpPr/>
            <p:nvPr/>
          </p:nvSpPr>
          <p:spPr bwMode="auto">
            <a:xfrm>
              <a:off x="2895600" y="45720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Y</a:t>
              </a:r>
              <a:r>
                <a:rPr lang="en-US" dirty="0"/>
                <a:t>3</a:t>
              </a:r>
              <a:endParaRPr kumimoji="0" lang="en-US" sz="1800" b="1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B0AF7906-8F27-4524-8EB7-C2BDAD54057C}"/>
                </a:ext>
              </a:extLst>
            </p:cNvPr>
            <p:cNvSpPr/>
            <p:nvPr/>
          </p:nvSpPr>
          <p:spPr bwMode="auto">
            <a:xfrm>
              <a:off x="7848600" y="45720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Y</a:t>
              </a:r>
              <a:r>
                <a:rPr kumimoji="0" lang="el-GR" sz="1800" b="1" i="0" u="none" strike="noStrike" cap="none" normalizeH="0" baseline="0" dirty="0">
                  <a:ln>
                    <a:noFill/>
                  </a:ln>
                  <a:effectLst/>
                  <a:latin typeface="Times New Roman"/>
                  <a:cs typeface="Times New Roman"/>
                </a:rPr>
                <a:t>τ</a:t>
              </a:r>
              <a:endParaRPr kumimoji="0" lang="en-US" sz="1800" b="1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202" name="直接箭头连接符 201">
              <a:extLst>
                <a:ext uri="{FF2B5EF4-FFF2-40B4-BE49-F238E27FC236}">
                  <a16:creationId xmlns:a16="http://schemas.microsoft.com/office/drawing/2014/main" id="{6B58918A-81C0-4EC9-84BF-F0BCC75577C4}"/>
                </a:ext>
              </a:extLst>
            </p:cNvPr>
            <p:cNvCxnSpPr>
              <a:stCxn id="190" idx="4"/>
              <a:endCxn id="194" idx="0"/>
            </p:cNvCxnSpPr>
            <p:nvPr/>
          </p:nvCxnSpPr>
          <p:spPr bwMode="auto">
            <a:xfrm rot="5400000">
              <a:off x="495300" y="29337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03" name="直接箭头连接符 202">
              <a:extLst>
                <a:ext uri="{FF2B5EF4-FFF2-40B4-BE49-F238E27FC236}">
                  <a16:creationId xmlns:a16="http://schemas.microsoft.com/office/drawing/2014/main" id="{E328E511-0013-458E-B311-020B806723E0}"/>
                </a:ext>
              </a:extLst>
            </p:cNvPr>
            <p:cNvCxnSpPr>
              <a:stCxn id="198" idx="0"/>
              <a:endCxn id="194" idx="4"/>
            </p:cNvCxnSpPr>
            <p:nvPr/>
          </p:nvCxnSpPr>
          <p:spPr bwMode="auto">
            <a:xfrm rot="5400000" flipH="1" flipV="1">
              <a:off x="419100" y="42291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204" name="直接箭头连接符 203">
              <a:extLst>
                <a:ext uri="{FF2B5EF4-FFF2-40B4-BE49-F238E27FC236}">
                  <a16:creationId xmlns:a16="http://schemas.microsoft.com/office/drawing/2014/main" id="{6A24DCF6-0454-4735-A185-16F59272780A}"/>
                </a:ext>
              </a:extLst>
            </p:cNvPr>
            <p:cNvCxnSpPr>
              <a:stCxn id="191" idx="4"/>
              <a:endCxn id="195" idx="0"/>
            </p:cNvCxnSpPr>
            <p:nvPr/>
          </p:nvCxnSpPr>
          <p:spPr bwMode="auto">
            <a:xfrm rot="5400000">
              <a:off x="1790700" y="29337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05" name="直接箭头连接符 204">
              <a:extLst>
                <a:ext uri="{FF2B5EF4-FFF2-40B4-BE49-F238E27FC236}">
                  <a16:creationId xmlns:a16="http://schemas.microsoft.com/office/drawing/2014/main" id="{364FE18B-A142-44B7-A8C0-8302BC2E3395}"/>
                </a:ext>
              </a:extLst>
            </p:cNvPr>
            <p:cNvCxnSpPr>
              <a:stCxn id="199" idx="0"/>
              <a:endCxn id="195" idx="4"/>
            </p:cNvCxnSpPr>
            <p:nvPr/>
          </p:nvCxnSpPr>
          <p:spPr bwMode="auto">
            <a:xfrm rot="5400000" flipH="1" flipV="1">
              <a:off x="1714500" y="42291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206" name="直接箭头连接符 205">
              <a:extLst>
                <a:ext uri="{FF2B5EF4-FFF2-40B4-BE49-F238E27FC236}">
                  <a16:creationId xmlns:a16="http://schemas.microsoft.com/office/drawing/2014/main" id="{5A778E24-E33E-4AF0-8A8E-AB19CC819EED}"/>
                </a:ext>
              </a:extLst>
            </p:cNvPr>
            <p:cNvCxnSpPr>
              <a:stCxn id="194" idx="6"/>
              <a:endCxn id="195" idx="2"/>
            </p:cNvCxnSpPr>
            <p:nvPr/>
          </p:nvCxnSpPr>
          <p:spPr bwMode="auto">
            <a:xfrm>
              <a:off x="1143000" y="35433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07" name="直接箭头连接符 206">
              <a:extLst>
                <a:ext uri="{FF2B5EF4-FFF2-40B4-BE49-F238E27FC236}">
                  <a16:creationId xmlns:a16="http://schemas.microsoft.com/office/drawing/2014/main" id="{7FA10F2B-CFD6-40B7-8796-F810AFAD5639}"/>
                </a:ext>
              </a:extLst>
            </p:cNvPr>
            <p:cNvCxnSpPr>
              <a:stCxn id="195" idx="6"/>
              <a:endCxn id="196" idx="2"/>
            </p:cNvCxnSpPr>
            <p:nvPr/>
          </p:nvCxnSpPr>
          <p:spPr bwMode="auto">
            <a:xfrm>
              <a:off x="2438400" y="35433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08" name="直接箭头连接符 207">
              <a:extLst>
                <a:ext uri="{FF2B5EF4-FFF2-40B4-BE49-F238E27FC236}">
                  <a16:creationId xmlns:a16="http://schemas.microsoft.com/office/drawing/2014/main" id="{4DB4D286-0DC1-47B6-ACAA-C45E679C4531}"/>
                </a:ext>
              </a:extLst>
            </p:cNvPr>
            <p:cNvCxnSpPr/>
            <p:nvPr/>
          </p:nvCxnSpPr>
          <p:spPr bwMode="auto">
            <a:xfrm>
              <a:off x="3657600" y="35814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09" name="直接箭头连接符 208">
              <a:extLst>
                <a:ext uri="{FF2B5EF4-FFF2-40B4-BE49-F238E27FC236}">
                  <a16:creationId xmlns:a16="http://schemas.microsoft.com/office/drawing/2014/main" id="{0942B115-FEA7-4F6A-B403-F2AC4457988C}"/>
                </a:ext>
              </a:extLst>
            </p:cNvPr>
            <p:cNvCxnSpPr/>
            <p:nvPr/>
          </p:nvCxnSpPr>
          <p:spPr bwMode="auto">
            <a:xfrm>
              <a:off x="7239000" y="35814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10" name="直接箭头连接符 209">
              <a:extLst>
                <a:ext uri="{FF2B5EF4-FFF2-40B4-BE49-F238E27FC236}">
                  <a16:creationId xmlns:a16="http://schemas.microsoft.com/office/drawing/2014/main" id="{ECDF9994-2343-4B03-84F6-BF7FF25F868D}"/>
                </a:ext>
              </a:extLst>
            </p:cNvPr>
            <p:cNvCxnSpPr>
              <a:stCxn id="192" idx="4"/>
              <a:endCxn id="196" idx="0"/>
            </p:cNvCxnSpPr>
            <p:nvPr/>
          </p:nvCxnSpPr>
          <p:spPr bwMode="auto">
            <a:xfrm rot="5400000">
              <a:off x="3009900" y="29337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11" name="直接箭头连接符 210">
              <a:extLst>
                <a:ext uri="{FF2B5EF4-FFF2-40B4-BE49-F238E27FC236}">
                  <a16:creationId xmlns:a16="http://schemas.microsoft.com/office/drawing/2014/main" id="{9EA0715E-F814-4C37-854C-5CD228722FA2}"/>
                </a:ext>
              </a:extLst>
            </p:cNvPr>
            <p:cNvCxnSpPr>
              <a:stCxn id="193" idx="4"/>
              <a:endCxn id="197" idx="0"/>
            </p:cNvCxnSpPr>
            <p:nvPr/>
          </p:nvCxnSpPr>
          <p:spPr bwMode="auto">
            <a:xfrm rot="5400000">
              <a:off x="7962900" y="29337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12" name="直接箭头连接符 211">
              <a:extLst>
                <a:ext uri="{FF2B5EF4-FFF2-40B4-BE49-F238E27FC236}">
                  <a16:creationId xmlns:a16="http://schemas.microsoft.com/office/drawing/2014/main" id="{808B8B4B-6FFE-495C-A298-ED7B4C02FBC6}"/>
                </a:ext>
              </a:extLst>
            </p:cNvPr>
            <p:cNvCxnSpPr>
              <a:stCxn id="200" idx="0"/>
              <a:endCxn id="196" idx="4"/>
            </p:cNvCxnSpPr>
            <p:nvPr/>
          </p:nvCxnSpPr>
          <p:spPr bwMode="auto">
            <a:xfrm rot="5400000" flipH="1" flipV="1">
              <a:off x="2933700" y="42291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213" name="直接箭头连接符 212">
              <a:extLst>
                <a:ext uri="{FF2B5EF4-FFF2-40B4-BE49-F238E27FC236}">
                  <a16:creationId xmlns:a16="http://schemas.microsoft.com/office/drawing/2014/main" id="{7991BA48-789E-4120-A7EA-17AAEC473195}"/>
                </a:ext>
              </a:extLst>
            </p:cNvPr>
            <p:cNvCxnSpPr>
              <a:stCxn id="201" idx="0"/>
              <a:endCxn id="197" idx="4"/>
            </p:cNvCxnSpPr>
            <p:nvPr/>
          </p:nvCxnSpPr>
          <p:spPr bwMode="auto">
            <a:xfrm rot="5400000" flipH="1" flipV="1">
              <a:off x="7886700" y="42291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sp>
          <p:nvSpPr>
            <p:cNvPr id="214" name="矩形 213">
              <a:extLst>
                <a:ext uri="{FF2B5EF4-FFF2-40B4-BE49-F238E27FC236}">
                  <a16:creationId xmlns:a16="http://schemas.microsoft.com/office/drawing/2014/main" id="{A5B8F1B3-5985-4274-86CF-8FCDBDA2D671}"/>
                </a:ext>
              </a:extLst>
            </p:cNvPr>
            <p:cNvSpPr/>
            <p:nvPr/>
          </p:nvSpPr>
          <p:spPr>
            <a:xfrm>
              <a:off x="4035872" y="3136396"/>
              <a:ext cx="41549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3A0257F8-73D2-48A7-BB02-172755B85A1C}"/>
                </a:ext>
              </a:extLst>
            </p:cNvPr>
            <p:cNvSpPr/>
            <p:nvPr/>
          </p:nvSpPr>
          <p:spPr bwMode="auto">
            <a:xfrm>
              <a:off x="5334000" y="19812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U</a:t>
              </a:r>
              <a:r>
                <a:rPr lang="en-US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t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270E7E0E-8894-454E-856D-69E7318B2D5D}"/>
                </a:ext>
              </a:extLst>
            </p:cNvPr>
            <p:cNvSpPr/>
            <p:nvPr/>
          </p:nvSpPr>
          <p:spPr bwMode="auto">
            <a:xfrm>
              <a:off x="5334000" y="32004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solidFill>
                    <a:schemeClr val="bg1"/>
                  </a:solidFill>
                </a:rPr>
                <a:t>X</a:t>
              </a:r>
              <a:r>
                <a:rPr lang="en-US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t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97A6786E-6C01-420E-92E5-8FEBBB843FF8}"/>
                </a:ext>
              </a:extLst>
            </p:cNvPr>
            <p:cNvSpPr/>
            <p:nvPr/>
          </p:nvSpPr>
          <p:spPr bwMode="auto">
            <a:xfrm>
              <a:off x="5334000" y="45720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solidFill>
                    <a:schemeClr val="bg1"/>
                  </a:solidFill>
                </a:rPr>
                <a:t>Y</a:t>
              </a:r>
              <a:r>
                <a:rPr lang="en-US" dirty="0" err="1">
                  <a:latin typeface="Times New Roman"/>
                  <a:cs typeface="Times New Roman"/>
                </a:rPr>
                <a:t>t</a:t>
              </a:r>
              <a:endParaRPr kumimoji="0" lang="en-US" sz="1800" b="1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218" name="直接箭头连接符 217">
              <a:extLst>
                <a:ext uri="{FF2B5EF4-FFF2-40B4-BE49-F238E27FC236}">
                  <a16:creationId xmlns:a16="http://schemas.microsoft.com/office/drawing/2014/main" id="{A68BD49D-F6C6-4F5D-8F02-BE346EAC25BA}"/>
                </a:ext>
              </a:extLst>
            </p:cNvPr>
            <p:cNvCxnSpPr/>
            <p:nvPr/>
          </p:nvCxnSpPr>
          <p:spPr bwMode="auto">
            <a:xfrm>
              <a:off x="4724400" y="35814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19" name="直接箭头连接符 218">
              <a:extLst>
                <a:ext uri="{FF2B5EF4-FFF2-40B4-BE49-F238E27FC236}">
                  <a16:creationId xmlns:a16="http://schemas.microsoft.com/office/drawing/2014/main" id="{F287F1C6-1B4B-42B4-A392-5C9D879FC97E}"/>
                </a:ext>
              </a:extLst>
            </p:cNvPr>
            <p:cNvCxnSpPr>
              <a:stCxn id="215" idx="4"/>
              <a:endCxn id="216" idx="0"/>
            </p:cNvCxnSpPr>
            <p:nvPr/>
          </p:nvCxnSpPr>
          <p:spPr bwMode="auto">
            <a:xfrm rot="5400000">
              <a:off x="5448300" y="29337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cxnSp>
          <p:nvCxnSpPr>
            <p:cNvPr id="220" name="直接箭头连接符 219">
              <a:extLst>
                <a:ext uri="{FF2B5EF4-FFF2-40B4-BE49-F238E27FC236}">
                  <a16:creationId xmlns:a16="http://schemas.microsoft.com/office/drawing/2014/main" id="{893A199C-0C4A-4631-8476-2B3E7E64F3F4}"/>
                </a:ext>
              </a:extLst>
            </p:cNvPr>
            <p:cNvCxnSpPr>
              <a:stCxn id="217" idx="0"/>
              <a:endCxn id="216" idx="4"/>
            </p:cNvCxnSpPr>
            <p:nvPr/>
          </p:nvCxnSpPr>
          <p:spPr bwMode="auto">
            <a:xfrm rot="5400000" flipH="1" flipV="1">
              <a:off x="5372100" y="42291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66A48216-3FA6-4547-A74D-86A9E7D601EB}"/>
                </a:ext>
              </a:extLst>
            </p:cNvPr>
            <p:cNvSpPr/>
            <p:nvPr/>
          </p:nvSpPr>
          <p:spPr>
            <a:xfrm>
              <a:off x="6602566" y="3117362"/>
              <a:ext cx="41549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cxnSp>
          <p:nvCxnSpPr>
            <p:cNvPr id="222" name="直接箭头连接符 221">
              <a:extLst>
                <a:ext uri="{FF2B5EF4-FFF2-40B4-BE49-F238E27FC236}">
                  <a16:creationId xmlns:a16="http://schemas.microsoft.com/office/drawing/2014/main" id="{36510B1E-E85E-4D13-8286-38746CB7DA63}"/>
                </a:ext>
              </a:extLst>
            </p:cNvPr>
            <p:cNvCxnSpPr/>
            <p:nvPr/>
          </p:nvCxnSpPr>
          <p:spPr bwMode="auto">
            <a:xfrm>
              <a:off x="6096000" y="35814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 w="lg" len="lg"/>
            </a:ln>
            <a:effectLst/>
          </p:spPr>
        </p:cxnSp>
        <p:sp>
          <p:nvSpPr>
            <p:cNvPr id="223" name="TextBox 112">
              <a:extLst>
                <a:ext uri="{FF2B5EF4-FFF2-40B4-BE49-F238E27FC236}">
                  <a16:creationId xmlns:a16="http://schemas.microsoft.com/office/drawing/2014/main" id="{70A10233-9006-4CE7-AD66-1E03D8302070}"/>
                </a:ext>
              </a:extLst>
            </p:cNvPr>
            <p:cNvSpPr txBox="1"/>
            <p:nvPr/>
          </p:nvSpPr>
          <p:spPr>
            <a:xfrm>
              <a:off x="2176528" y="6406634"/>
              <a:ext cx="5334329" cy="68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First-Order Markov </a:t>
              </a:r>
              <a:r>
                <a:rPr lang="en-US" dirty="0">
                  <a:solidFill>
                    <a:srgbClr val="FF0000"/>
                  </a:solidFill>
                </a:rPr>
                <a:t>DBN</a:t>
              </a:r>
            </a:p>
          </p:txBody>
        </p:sp>
      </p:grpSp>
      <p:sp>
        <p:nvSpPr>
          <p:cNvPr id="125" name="标题 1">
            <a:extLst>
              <a:ext uri="{FF2B5EF4-FFF2-40B4-BE49-F238E27FC236}">
                <a16:creationId xmlns:a16="http://schemas.microsoft.com/office/drawing/2014/main" id="{77755070-5B4C-4DF9-9D01-336031C5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87" y="343472"/>
            <a:ext cx="6324600" cy="487363"/>
          </a:xfrm>
        </p:spPr>
        <p:txBody>
          <a:bodyPr>
            <a:noAutofit/>
          </a:bodyPr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Online Generated 3D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zh-CN" sz="20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7933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154" y="365919"/>
            <a:ext cx="6400800" cy="487363"/>
          </a:xfrm>
        </p:spPr>
        <p:txBody>
          <a:bodyPr>
            <a:normAutofit fontScale="90000"/>
          </a:bodyPr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Failures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</a:t>
            </a:r>
            <a:endParaRPr lang="zh-CN" altLang="en-US" sz="2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 descr="编辑页面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2350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6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Signals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87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Parallelly Place Failures And Signals on the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 descr="3D-Edi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3413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6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itchFamily="18" charset="0"/>
              </a:rPr>
              <a:t>Construct DUCG Modules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Times New Roman" pitchFamily="18" charset="0"/>
            </a:endParaRPr>
          </a:p>
        </p:txBody>
      </p:sp>
      <p:pic>
        <p:nvPicPr>
          <p:cNvPr id="3" name="图片 2" descr="无标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81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981200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岭东核电站发电机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DUCG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模型，包含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633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个变量，由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DUCG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模块合成。其中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变量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205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个，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变量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427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个，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变量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个，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变量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个，因果关系矩阵（有向弧）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2952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个。</a:t>
            </a:r>
          </a:p>
        </p:txBody>
      </p:sp>
      <p:pic>
        <p:nvPicPr>
          <p:cNvPr id="5" name="图片 4" descr="合成图_董春玲2012102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7128" y="3684"/>
            <a:ext cx="4893310" cy="69037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B3E5BA-EC80-44DB-BB74-25F51288E4E9}"/>
              </a:ext>
            </a:extLst>
          </p:cNvPr>
          <p:cNvSpPr txBox="1"/>
          <p:nvPr/>
        </p:nvSpPr>
        <p:spPr>
          <a:xfrm>
            <a:off x="478464" y="107291"/>
            <a:ext cx="4893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Synthesize Modules as the DUCG for a Generator of a NPP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5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B6AA08-C32B-6F4E-8AB3-67AE085D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B3B5DF-DAF7-B946-AB06-11AE7FF11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这里可以写你的目录内容</a:t>
            </a:r>
            <a:endParaRPr kumimoji="1" lang="en-US" altLang="zh-CN" dirty="0"/>
          </a:p>
          <a:p>
            <a:r>
              <a:rPr kumimoji="1" lang="zh-CN" altLang="en-US" dirty="0"/>
              <a:t>一</a:t>
            </a:r>
            <a:endParaRPr kumimoji="1" lang="en-US" altLang="zh-CN" dirty="0"/>
          </a:p>
          <a:p>
            <a:r>
              <a:rPr kumimoji="1" lang="zh-CN" altLang="en-US" dirty="0"/>
              <a:t>二</a:t>
            </a:r>
            <a:endParaRPr kumimoji="1" lang="en-US" altLang="zh-CN" dirty="0"/>
          </a:p>
          <a:p>
            <a:r>
              <a:rPr kumimoji="1" lang="zh-CN" altLang="en-US" dirty="0"/>
              <a:t>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E8DFF0-18E2-4EBE-AE8B-B74D28699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F0E9A1B-F430-4A3C-BCF6-03AC4E19F522}"/>
              </a:ext>
            </a:extLst>
          </p:cNvPr>
          <p:cNvSpPr txBox="1"/>
          <p:nvPr/>
        </p:nvSpPr>
        <p:spPr>
          <a:xfrm>
            <a:off x="4041648" y="597861"/>
            <a:ext cx="260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Nuclear Power Plant at Three Mile Island, USA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34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 Diagnosis on 2D Graph and in Table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56" y="1541722"/>
            <a:ext cx="9144000" cy="47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1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结果显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4F2E37A6-95CF-4E9C-8408-FD324592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77" y="87749"/>
            <a:ext cx="10795605" cy="1015200"/>
          </a:xfrm>
        </p:spPr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 Diagnosis on 3D Graph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14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Diagnosis For the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Loop of </a:t>
            </a:r>
            <a:r>
              <a:rPr lang="en-US" altLang="zh-CN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NingDe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NPP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93" y="1197933"/>
            <a:ext cx="9602589" cy="53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6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5907" y="1582893"/>
            <a:ext cx="9982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Dong, Q. Zhang. “The Cubic Dynamic Uncertain Causality Graph: A Methodology for Temporal Process Modeling and Diagnostic Logic Inference,” </a:t>
            </a:r>
            <a:r>
              <a:rPr lang="en-US" altLang="zh-CN" sz="2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Trans. Neural Networks and Learning Systems</a:t>
            </a: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31, no. 10, pp. 4239-4253, 2020.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Zhao, Q. Zhang and C. Dong. Application of DUCG in fault diagnosis of nuclear power plant secondary loop. </a:t>
            </a:r>
            <a:r>
              <a:rPr lang="en-US" altLang="zh-CN" sz="2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 Science and Technology</a:t>
            </a: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48, pp. 496-501, 2014.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Dong, Y. Zhao, Q. Zhang. Cubic causality modeling and uncertain inference method for dynamic fault diagnosis, </a:t>
            </a:r>
            <a:r>
              <a:rPr lang="en-US" altLang="zh-CN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sz="2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Univ. (Science &amp; </a:t>
            </a:r>
            <a:r>
              <a:rPr lang="en-US" altLang="zh-CN" sz="2400" b="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</a:t>
            </a:r>
            <a:r>
              <a:rPr lang="en-US" altLang="zh-CN" sz="2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58, no. 7, pp. 614-622, 2018.</a:t>
            </a:r>
          </a:p>
        </p:txBody>
      </p:sp>
    </p:spTree>
    <p:extLst>
      <p:ext uri="{BB962C8B-B14F-4D97-AF65-F5344CB8AC3E}">
        <p14:creationId xmlns:p14="http://schemas.microsoft.com/office/powerpoint/2010/main" val="317793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09F323F-CB88-4B39-9995-1FC8EB0F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cap="none" dirty="0"/>
              <a:t>Uranium-235 Nuclear Fuel Isotope Separation System</a:t>
            </a:r>
            <a:endParaRPr lang="zh-CN" altLang="en-US" dirty="0"/>
          </a:p>
        </p:txBody>
      </p:sp>
      <p:pic>
        <p:nvPicPr>
          <p:cNvPr id="4" name="图片 3" descr="https://control.com/uploads/textbooks/security_06.jpg">
            <a:extLst>
              <a:ext uri="{FF2B5EF4-FFF2-40B4-BE49-F238E27FC236}">
                <a16:creationId xmlns:a16="http://schemas.microsoft.com/office/drawing/2014/main" id="{09F1E862-E069-474D-92EE-4337BAE410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80" y="1285106"/>
            <a:ext cx="6663070" cy="508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https://control.com/uploads/textbooks/security_01.jpg">
            <a:extLst>
              <a:ext uri="{FF2B5EF4-FFF2-40B4-BE49-F238E27FC236}">
                <a16:creationId xmlns:a16="http://schemas.microsoft.com/office/drawing/2014/main" id="{5CA3BBB7-EC80-4D40-910E-8CF5EEC2F1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4" y="1285107"/>
            <a:ext cx="4699582" cy="5083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3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A01D272-274B-47B2-B9FB-76C0F1B2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DUCG </a:t>
            </a:r>
            <a:r>
              <a:rPr lang="en-US" altLang="zh-CN" cap="none" dirty="0"/>
              <a:t>for the Fault Diagnosis of the Separation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69539C-F773-4465-805F-9E26C2401B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66" y="1278269"/>
            <a:ext cx="7449881" cy="5239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885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Chemical System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89603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Sylvain </a:t>
            </a:r>
            <a:r>
              <a:rPr lang="en-US" dirty="0" err="1"/>
              <a:t>Verron</a:t>
            </a:r>
            <a:r>
              <a:rPr lang="en-US" dirty="0"/>
              <a:t>, </a:t>
            </a:r>
            <a:r>
              <a:rPr lang="en-US" dirty="0" err="1"/>
              <a:t>Teodor</a:t>
            </a:r>
            <a:r>
              <a:rPr lang="en-US" dirty="0"/>
              <a:t> </a:t>
            </a:r>
            <a:r>
              <a:rPr lang="en-US" dirty="0" err="1"/>
              <a:t>Tiplica</a:t>
            </a:r>
            <a:r>
              <a:rPr lang="en-US" dirty="0"/>
              <a:t> and </a:t>
            </a:r>
            <a:r>
              <a:rPr lang="en-US" dirty="0" err="1"/>
              <a:t>Abdessamad</a:t>
            </a:r>
            <a:r>
              <a:rPr lang="en-US" dirty="0"/>
              <a:t> </a:t>
            </a:r>
            <a:r>
              <a:rPr lang="en-US" dirty="0" err="1"/>
              <a:t>Kobi</a:t>
            </a:r>
            <a:r>
              <a:rPr lang="en-US" dirty="0"/>
              <a:t>. Monitoring of Complex Processes with Bayesian Networks, </a:t>
            </a:r>
            <a:r>
              <a:rPr lang="en-US" i="1" dirty="0"/>
              <a:t>Bayesian Network</a:t>
            </a:r>
            <a:r>
              <a:rPr lang="en-US" dirty="0"/>
              <a:t>, Ahmed </a:t>
            </a:r>
            <a:r>
              <a:rPr lang="en-US" dirty="0" err="1"/>
              <a:t>Rebai</a:t>
            </a:r>
            <a:r>
              <a:rPr lang="en-US" dirty="0"/>
              <a:t> (Ed.). </a:t>
            </a:r>
            <a:r>
              <a:rPr lang="en-US" dirty="0">
                <a:solidFill>
                  <a:srgbClr val="FF0000"/>
                </a:solidFill>
              </a:rPr>
              <a:t>2010</a:t>
            </a:r>
            <a:r>
              <a:rPr lang="en-US" dirty="0"/>
              <a:t>.</a:t>
            </a:r>
          </a:p>
        </p:txBody>
      </p:sp>
      <p:pic>
        <p:nvPicPr>
          <p:cNvPr id="5" name="图片框 1036" descr="TE控制回路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542366"/>
            <a:ext cx="7772400" cy="499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4735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Training and Testing of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DBN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590790"/>
              </p:ext>
            </p:extLst>
          </p:nvPr>
        </p:nvGraphicFramePr>
        <p:xfrm>
          <a:off x="1905000" y="1562986"/>
          <a:ext cx="8382000" cy="4572000"/>
        </p:xfrm>
        <a:graphic>
          <a:graphicData uri="http://schemas.openxmlformats.org/drawingml/2006/table">
            <a:tbl>
              <a:tblPr/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2265">
                <a:tc>
                  <a:txBody>
                    <a:bodyPr/>
                    <a:lstStyle/>
                    <a:p>
                      <a:pPr marL="17589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Class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07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spc="-95" dirty="0">
                          <a:latin typeface="Arial"/>
                          <a:ea typeface="Arial"/>
                          <a:cs typeface="Times New Roman"/>
                        </a:rPr>
                        <a:t>T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rain</a:t>
                      </a:r>
                      <a:r>
                        <a:rPr lang="en-US" sz="3600" baseline="0" dirty="0">
                          <a:latin typeface="Calibri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data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2400" spc="-85">
                          <a:latin typeface="Arial"/>
                          <a:ea typeface="Arial"/>
                          <a:cs typeface="Times New Roman"/>
                        </a:rPr>
                        <a:t>T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est</a:t>
                      </a:r>
                      <a:r>
                        <a:rPr lang="en-US" sz="2400" spc="25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data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65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Calibri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f</a:t>
                      </a:r>
                      <a:r>
                        <a:rPr lang="en-US" sz="2400" spc="-2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r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ee</a:t>
                      </a:r>
                      <a:endParaRPr lang="en-US" sz="3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marR="20510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480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1455" marR="21145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800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245">
                <a:tc>
                  <a:txBody>
                    <a:bodyPr/>
                    <a:lstStyle/>
                    <a:p>
                      <a:pPr marL="13716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r>
                        <a:rPr lang="en-US" sz="2400" spc="-45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480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1455" marR="21145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800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245">
                <a:tc>
                  <a:txBody>
                    <a:bodyPr/>
                    <a:lstStyle/>
                    <a:p>
                      <a:pPr marL="13716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r>
                        <a:rPr lang="en-US" sz="2400" spc="-45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480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1455" marR="21145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800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245">
                <a:tc>
                  <a:txBody>
                    <a:bodyPr/>
                    <a:lstStyle/>
                    <a:p>
                      <a:pPr marL="229870" marR="24701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9870" marR="24701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9870" marR="24701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245">
                <a:tc>
                  <a:txBody>
                    <a:bodyPr/>
                    <a:lstStyle/>
                    <a:p>
                      <a:pPr marL="13398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r>
                        <a:rPr lang="en-US" sz="2400" spc="-8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k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480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1455" marR="21145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800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245">
                <a:tc>
                  <a:txBody>
                    <a:bodyPr/>
                    <a:lstStyle/>
                    <a:p>
                      <a:pPr marL="229870" marR="24701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9870" marR="24701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9870" marR="24701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r>
                        <a:rPr lang="en-US" sz="2400" spc="-100" dirty="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.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245">
                <a:tc>
                  <a:txBody>
                    <a:bodyPr/>
                    <a:lstStyle/>
                    <a:p>
                      <a:pPr marL="10858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r>
                        <a:rPr lang="en-US" sz="2400" spc="-100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20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Arial"/>
                          <a:ea typeface="Arial"/>
                          <a:cs typeface="Times New Roman"/>
                        </a:rPr>
                        <a:t>480</a:t>
                      </a:r>
                      <a:endParaRPr lang="en-US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1455" marR="21145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Arial"/>
                          <a:cs typeface="Times New Roman"/>
                        </a:rPr>
                        <a:t>800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223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Fault Diagnoses of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DBN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433743"/>
              </p:ext>
            </p:extLst>
          </p:nvPr>
        </p:nvGraphicFramePr>
        <p:xfrm>
          <a:off x="3802912" y="1210339"/>
          <a:ext cx="5029200" cy="5334006"/>
        </p:xfrm>
        <a:graphic>
          <a:graphicData uri="http://schemas.openxmlformats.org/drawingml/2006/table">
            <a:tbl>
              <a:tblPr/>
              <a:tblGrid>
                <a:gridCol w="1437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1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195">
                <a:tc>
                  <a:txBody>
                    <a:bodyPr/>
                    <a:lstStyle/>
                    <a:p>
                      <a:pPr marL="18034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656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Diagnosis</a:t>
                      </a:r>
                      <a:r>
                        <a:rPr lang="en-US" sz="1800" spc="-105"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rate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97.5%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98.12%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22%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82.37%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98%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97%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22.62%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86.87%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75.5%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98.25%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76.12%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98.75%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23.5%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16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80.62%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17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85%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18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68.5%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19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96.12%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20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87.37%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1670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Mean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79.71%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60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01" y="1619129"/>
            <a:ext cx="7441766" cy="44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4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3FF93AD-B291-5347-AC70-D7287ABA5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cap="none" dirty="0"/>
              <a:t>Misdiagnosis Influenced By Spurious Signal Causes Serious Accident</a:t>
            </a:r>
            <a:endParaRPr kumimoji="1" lang="zh-CN" altLang="en-US" cap="none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F7DD17A-99DF-4538-86E3-E155ED67F355}"/>
              </a:ext>
            </a:extLst>
          </p:cNvPr>
          <p:cNvGrpSpPr/>
          <p:nvPr/>
        </p:nvGrpSpPr>
        <p:grpSpPr>
          <a:xfrm>
            <a:off x="0" y="1197934"/>
            <a:ext cx="12192000" cy="5638800"/>
            <a:chOff x="0" y="1178560"/>
            <a:chExt cx="9144000" cy="5715000"/>
          </a:xfrm>
        </p:grpSpPr>
        <p:pic>
          <p:nvPicPr>
            <p:cNvPr id="7" name="Picture 3" descr="E:\Users\CAST\Pictures\核电站原理.jpg">
              <a:extLst>
                <a:ext uri="{FF2B5EF4-FFF2-40B4-BE49-F238E27FC236}">
                  <a16:creationId xmlns:a16="http://schemas.microsoft.com/office/drawing/2014/main" id="{1283F060-E55E-4D5A-90EF-8D24F74B7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78560"/>
              <a:ext cx="9144000" cy="5715000"/>
            </a:xfrm>
            <a:prstGeom prst="rect">
              <a:avLst/>
            </a:prstGeom>
            <a:noFill/>
          </p:spPr>
        </p:pic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546E3A8-EDAA-4E4D-80E4-65447E8D887E}"/>
                </a:ext>
              </a:extLst>
            </p:cNvPr>
            <p:cNvSpPr/>
            <p:nvPr/>
          </p:nvSpPr>
          <p:spPr bwMode="auto">
            <a:xfrm>
              <a:off x="2895600" y="2861697"/>
              <a:ext cx="533400" cy="5334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charset="0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AEF00AE-88C9-4B0A-B98F-CB9C62CD1D02}"/>
                </a:ext>
              </a:extLst>
            </p:cNvPr>
            <p:cNvSpPr/>
            <p:nvPr/>
          </p:nvSpPr>
          <p:spPr bwMode="auto">
            <a:xfrm>
              <a:off x="4495800" y="4343399"/>
              <a:ext cx="609600" cy="48471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charset="0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ABC061A-3B99-4D64-A9A5-640EC334D842}"/>
                </a:ext>
              </a:extLst>
            </p:cNvPr>
            <p:cNvSpPr/>
            <p:nvPr/>
          </p:nvSpPr>
          <p:spPr bwMode="auto">
            <a:xfrm>
              <a:off x="8077200" y="3657600"/>
              <a:ext cx="533400" cy="5334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charset="0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36098B7-24DF-408C-A824-70052349E1F3}"/>
                </a:ext>
              </a:extLst>
            </p:cNvPr>
            <p:cNvSpPr/>
            <p:nvPr/>
          </p:nvSpPr>
          <p:spPr bwMode="auto">
            <a:xfrm>
              <a:off x="3152140" y="3272140"/>
              <a:ext cx="533400" cy="5334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847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Fault Diagnoses of DUCG for TE System</a:t>
            </a:r>
            <a:endParaRPr 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96236"/>
              </p:ext>
            </p:extLst>
          </p:nvPr>
        </p:nvGraphicFramePr>
        <p:xfrm>
          <a:off x="4722631" y="1249116"/>
          <a:ext cx="3687722" cy="5320443"/>
        </p:xfrm>
        <a:graphic>
          <a:graphicData uri="http://schemas.openxmlformats.org/drawingml/2006/table">
            <a:tbl>
              <a:tblPr/>
              <a:tblGrid>
                <a:gridCol w="1054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78">
                <a:tc>
                  <a:txBody>
                    <a:bodyPr/>
                    <a:lstStyle/>
                    <a:p>
                      <a:pPr marL="180340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Fault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4815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spc="0" dirty="0">
                          <a:latin typeface="Arial"/>
                          <a:ea typeface="Arial"/>
                          <a:cs typeface="Times New Roman"/>
                        </a:rPr>
                        <a:t>Rank Probability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94.77%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97.28%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80%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70180" marR="1701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94.97%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96.85%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Times New Roman"/>
                        </a:rPr>
                        <a:t>100%</a:t>
                      </a:r>
                      <a:endParaRPr lang="en-US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Times New Roman"/>
                        </a:rPr>
                        <a:t>16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17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99.32%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18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19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5480" marR="665480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205105" marR="2051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20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Calibri"/>
                          <a:cs typeface="Times New Roman"/>
                        </a:rPr>
                        <a:t>100%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7347">
                <a:tc>
                  <a:txBody>
                    <a:bodyPr/>
                    <a:lstStyle/>
                    <a:p>
                      <a:pPr marL="167005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/>
                          <a:ea typeface="Arial"/>
                          <a:cs typeface="Times New Roman"/>
                        </a:rPr>
                        <a:t>Mean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905" marR="636905"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Arial"/>
                          <a:cs typeface="Times New Roman"/>
                        </a:rPr>
                        <a:t>98.16%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297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9400" y="2551837"/>
            <a:ext cx="716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Qu, Q. Zhang and X. Zhu. Application of dynamic uncertain causality graph to dynamic fault diagnosis in chemical processes, </a:t>
            </a:r>
            <a:r>
              <a:rPr lang="en-US" altLang="zh-CN" sz="2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CAAI Trans. Intelligent Systems</a:t>
            </a:r>
            <a:r>
              <a:rPr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10, no. 3, pp. 354-361, 2015.</a:t>
            </a:r>
            <a:endParaRPr lang="zh-CN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19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Diagnosis for a </a:t>
            </a:r>
            <a:r>
              <a:rPr lang="en-US" altLang="zh-CN" cap="none" dirty="0"/>
              <a:t>Satellite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38" y="1222743"/>
            <a:ext cx="8232111" cy="534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6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DUCG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Power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 of</a:t>
            </a:r>
            <a:r>
              <a:rPr lang="zh-CN" altLang="en-US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Satellite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981200"/>
            <a:ext cx="7373379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41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Results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3671" y="1732399"/>
            <a:ext cx="9704658" cy="445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0" dirty="0"/>
              <a:t>Correctness is 100% for all 26 faults in generator of a NPP.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Correctness is 100% for all 24 faults in secondary loop of </a:t>
            </a:r>
            <a:r>
              <a:rPr lang="en-US" altLang="zh-CN" sz="2400" dirty="0" err="1"/>
              <a:t>NingDe</a:t>
            </a:r>
            <a:r>
              <a:rPr lang="en-US" altLang="zh-CN" sz="2400" dirty="0"/>
              <a:t> NPP.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Correctness is 100% for all 29 faults in Uranium-235 Nuclear Fuel Isotope Separation System.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Correctness is 100% for all 16 faults in the Power System of a Satellite.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/>
              <a:t>So far, all diagnoses and predictions are 100% correct.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400" dirty="0"/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400" b="0" dirty="0"/>
          </a:p>
        </p:txBody>
      </p:sp>
    </p:spTree>
    <p:extLst>
      <p:ext uri="{BB962C8B-B14F-4D97-AF65-F5344CB8AC3E}">
        <p14:creationId xmlns:p14="http://schemas.microsoft.com/office/powerpoint/2010/main" val="1036231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08E2-BF82-49D9-903A-7A1C0C152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PSA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a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/>
              <a:t>Boiling-Water Reactor Issued by IAEA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 descr="D:\研究生\PSA+DUCG\VISIO图\论文图\zhenx15.tif">
            <a:extLst>
              <a:ext uri="{FF2B5EF4-FFF2-40B4-BE49-F238E27FC236}">
                <a16:creationId xmlns:a16="http://schemas.microsoft.com/office/drawing/2014/main" id="{2A16490A-38CB-48B2-B93C-13E4FC6FBC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63" y="1249091"/>
            <a:ext cx="535051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D:\研究生\PSA+DUCG\VISIO图\论文图\zhenx16.tif">
            <a:extLst>
              <a:ext uri="{FF2B5EF4-FFF2-40B4-BE49-F238E27FC236}">
                <a16:creationId xmlns:a16="http://schemas.microsoft.com/office/drawing/2014/main" id="{1966C7F4-7F01-472E-9980-CF6AC0EBFE7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73" y="1752600"/>
            <a:ext cx="1551305" cy="262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D:\研究生\PSA+DUCG\VISIO图\论文图\zhenx17.tif">
            <a:extLst>
              <a:ext uri="{FF2B5EF4-FFF2-40B4-BE49-F238E27FC236}">
                <a16:creationId xmlns:a16="http://schemas.microsoft.com/office/drawing/2014/main" id="{C1D0B1D7-3260-4831-B20B-509BDB6E72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53194"/>
            <a:ext cx="934720" cy="140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D:\研究生\PSA+DUCG\VISIO图\论文图\zhenx18.tif">
            <a:extLst>
              <a:ext uri="{FF2B5EF4-FFF2-40B4-BE49-F238E27FC236}">
                <a16:creationId xmlns:a16="http://schemas.microsoft.com/office/drawing/2014/main" id="{09545EF9-4A1E-48F2-ADEC-A7839B899E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0" y="3200400"/>
            <a:ext cx="4333189" cy="284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D:\研究生\PSA+DUCG\VISIO图\论文图\zhenx19.tif">
            <a:extLst>
              <a:ext uri="{FF2B5EF4-FFF2-40B4-BE49-F238E27FC236}">
                <a16:creationId xmlns:a16="http://schemas.microsoft.com/office/drawing/2014/main" id="{D4CC33BA-89FC-4B95-8D18-0964750D3EF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736" y="2357502"/>
            <a:ext cx="21209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EB4D576-E246-489B-8799-F75210342CDA}"/>
              </a:ext>
            </a:extLst>
          </p:cNvPr>
          <p:cNvSpPr/>
          <p:nvPr/>
        </p:nvSpPr>
        <p:spPr>
          <a:xfrm>
            <a:off x="4616736" y="5973234"/>
            <a:ext cx="4572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IAEA-TECDOC-590</a:t>
            </a:r>
          </a:p>
        </p:txBody>
      </p:sp>
      <p:cxnSp>
        <p:nvCxnSpPr>
          <p:cNvPr id="9" name="肘形连接符 12">
            <a:extLst>
              <a:ext uri="{FF2B5EF4-FFF2-40B4-BE49-F238E27FC236}">
                <a16:creationId xmlns:a16="http://schemas.microsoft.com/office/drawing/2014/main" id="{639FA36C-E2A1-415D-BF7B-E8F2A191685B}"/>
              </a:ext>
            </a:extLst>
          </p:cNvPr>
          <p:cNvCxnSpPr/>
          <p:nvPr/>
        </p:nvCxnSpPr>
        <p:spPr bwMode="auto">
          <a:xfrm rot="10800000" flipV="1">
            <a:off x="2286000" y="1600200"/>
            <a:ext cx="2667000" cy="341612"/>
          </a:xfrm>
          <a:prstGeom prst="bentConnector3">
            <a:avLst>
              <a:gd name="adj1" fmla="val -13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3FAC2A9-EFB9-461D-852C-C44B658E396B}"/>
              </a:ext>
            </a:extLst>
          </p:cNvPr>
          <p:cNvCxnSpPr/>
          <p:nvPr/>
        </p:nvCxnSpPr>
        <p:spPr bwMode="auto">
          <a:xfrm flipH="1">
            <a:off x="2382520" y="1600199"/>
            <a:ext cx="3332480" cy="33528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/>
            <a:tailEnd type="triangle" w="lg" len="lg"/>
          </a:ln>
          <a:effectLst/>
        </p:spPr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044EB17-0B95-43C3-A666-03942E5FAFBB}"/>
              </a:ext>
            </a:extLst>
          </p:cNvPr>
          <p:cNvCxnSpPr>
            <a:endCxn id="6" idx="0"/>
          </p:cNvCxnSpPr>
          <p:nvPr/>
        </p:nvCxnSpPr>
        <p:spPr bwMode="auto">
          <a:xfrm flipH="1">
            <a:off x="6215355" y="1600199"/>
            <a:ext cx="298712" cy="1600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/>
            <a:tailEnd type="triangle" w="lg" len="lg"/>
          </a:ln>
          <a:effectLst/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B04BBA7-3C3E-4B7A-89C2-06088C935617}"/>
              </a:ext>
            </a:extLst>
          </p:cNvPr>
          <p:cNvCxnSpPr/>
          <p:nvPr/>
        </p:nvCxnSpPr>
        <p:spPr bwMode="auto">
          <a:xfrm>
            <a:off x="7543800" y="1600199"/>
            <a:ext cx="1828337" cy="1600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215134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A7B53E-F700-4FCF-A710-66ED3B23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Transfer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FT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DUCG, </a:t>
            </a:r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Compared With Risk Spectrum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 descr="D:\研究生\课题\论文投稿\2016IEEE TRel\2VISIO图表\论文图\燕尾箭头图\3-21.jpg">
            <a:extLst>
              <a:ext uri="{FF2B5EF4-FFF2-40B4-BE49-F238E27FC236}">
                <a16:creationId xmlns:a16="http://schemas.microsoft.com/office/drawing/2014/main" id="{6804C920-77A4-4D8E-B767-228EA963A0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91" y="1419848"/>
            <a:ext cx="5296944" cy="45858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1F3C232-5794-4BC9-AA54-4B0CB91B56CE}"/>
              </a:ext>
            </a:extLst>
          </p:cNvPr>
          <p:cNvSpPr/>
          <p:nvPr/>
        </p:nvSpPr>
        <p:spPr>
          <a:xfrm>
            <a:off x="7350181" y="1203171"/>
            <a:ext cx="3439294" cy="488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DUCG: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2.31 ×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-5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000" i="1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yr</a:t>
            </a:r>
            <a:r>
              <a:rPr lang="en-US" altLang="zh-CN" sz="20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kern="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Risk Spectrum: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2.12 ×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-5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000" i="1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yr</a:t>
            </a:r>
            <a:endParaRPr lang="en-US" altLang="zh-CN" sz="2000" i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2.31 ×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-5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000" i="1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yr</a:t>
            </a:r>
            <a:r>
              <a:rPr lang="en-US" altLang="zh-CN" sz="20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7.04 ×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-5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000" i="1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yr</a:t>
            </a:r>
            <a:r>
              <a:rPr lang="en-US" altLang="zh-CN" sz="20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7.04 ×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-5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000" i="1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yr</a:t>
            </a:r>
            <a:r>
              <a:rPr lang="en-US" altLang="zh-CN" sz="20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Error range: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400" kern="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-9.0%~+305.8%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BBFF2C7-4592-4527-91D7-11D7BFF37852}"/>
              </a:ext>
            </a:extLst>
          </p:cNvPr>
          <p:cNvSpPr/>
          <p:nvPr/>
        </p:nvSpPr>
        <p:spPr>
          <a:xfrm>
            <a:off x="5518667" y="3740739"/>
            <a:ext cx="1607077" cy="1930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01E3533-2E7D-4C86-8F44-05799E7E4B47}"/>
              </a:ext>
            </a:extLst>
          </p:cNvPr>
          <p:cNvSpPr/>
          <p:nvPr/>
        </p:nvSpPr>
        <p:spPr>
          <a:xfrm>
            <a:off x="1531333" y="5774499"/>
            <a:ext cx="4201406" cy="57996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76C336"/>
              </a:buClr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Dependencies and logic cycle</a:t>
            </a:r>
            <a:endParaRPr lang="en-US" altLang="zh-CN" sz="2000" kern="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364329-48D8-405F-85FA-B08989014608}"/>
              </a:ext>
            </a:extLst>
          </p:cNvPr>
          <p:cNvSpPr/>
          <p:nvPr/>
        </p:nvSpPr>
        <p:spPr bwMode="auto">
          <a:xfrm>
            <a:off x="7850628" y="5590355"/>
            <a:ext cx="2438400" cy="5957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E56DB04-B025-4081-9CE5-A49D74201A1B}"/>
              </a:ext>
            </a:extLst>
          </p:cNvPr>
          <p:cNvCxnSpPr>
            <a:cxnSpLocks/>
          </p:cNvCxnSpPr>
          <p:nvPr/>
        </p:nvCxnSpPr>
        <p:spPr>
          <a:xfrm flipV="1">
            <a:off x="5723891" y="5525956"/>
            <a:ext cx="224437" cy="291134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317AC7A-973C-4825-8553-83BF79424A12}"/>
              </a:ext>
            </a:extLst>
          </p:cNvPr>
          <p:cNvSpPr txBox="1"/>
          <p:nvPr/>
        </p:nvSpPr>
        <p:spPr>
          <a:xfrm>
            <a:off x="5431535" y="2112264"/>
            <a:ext cx="156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 can be added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23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33600" y="2590800"/>
            <a:ext cx="82677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Zhenxu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Zhou, Qin Zhang. “Model event/fault trees with dynamic uncertain causality graph for better probabilistic safety assessment,”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Trans. Reliability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66, no. 1, pp 178-188, 2017.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514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solidFill>
                  <a:srgbClr val="FFFFFF"/>
                </a:solidFill>
                <a:latin typeface="+mj-ea"/>
              </a:rPr>
              <a:t>Single-Valued</a:t>
            </a:r>
            <a:r>
              <a:rPr lang="en-US" altLang="zh-CN" dirty="0">
                <a:solidFill>
                  <a:srgbClr val="FFFFFF"/>
                </a:solidFill>
                <a:latin typeface="+mj-ea"/>
              </a:rPr>
              <a:t> </a:t>
            </a:r>
            <a:r>
              <a:rPr lang="en-US" altLang="zh-CN" i="1" dirty="0">
                <a:latin typeface="+mj-ea"/>
              </a:rPr>
              <a:t>S</a:t>
            </a:r>
            <a:r>
              <a:rPr lang="en-US" altLang="zh-CN" dirty="0">
                <a:latin typeface="+mj-ea"/>
              </a:rPr>
              <a:t>-DUCG</a:t>
            </a:r>
            <a:endParaRPr lang="zh-CN" altLang="en-US" dirty="0">
              <a:solidFill>
                <a:srgbClr val="FFFFFF"/>
              </a:solidFill>
              <a:latin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68635" y="1526823"/>
            <a:ext cx="3587391" cy="2423524"/>
            <a:chOff x="7739762" y="1864360"/>
            <a:chExt cx="3587391" cy="2423524"/>
          </a:xfrm>
        </p:grpSpPr>
        <p:sp>
          <p:nvSpPr>
            <p:cNvPr id="6" name="椭圆 5"/>
            <p:cNvSpPr/>
            <p:nvPr/>
          </p:nvSpPr>
          <p:spPr bwMode="auto">
            <a:xfrm>
              <a:off x="7739762" y="1897456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8806164" y="1910530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10412753" y="1864360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zh-CN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9184465" y="3602084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US" altLang="zh-CN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  <a:endPara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906000" y="2013188"/>
              <a:ext cx="759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anose="05050102010706020507" pitchFamily="18" charset="2"/>
                </a:rPr>
                <a:t>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直接箭头连接符 11"/>
            <p:cNvCxnSpPr>
              <a:stCxn id="6" idx="4"/>
              <a:endCxn id="9" idx="1"/>
            </p:cNvCxnSpPr>
            <p:nvPr/>
          </p:nvCxnSpPr>
          <p:spPr bwMode="auto">
            <a:xfrm>
              <a:off x="8196962" y="2583256"/>
              <a:ext cx="1121414" cy="11192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lg"/>
              <a:tailEnd type="triangle" w="lg" len="lg"/>
            </a:ln>
            <a:effectLst/>
          </p:spPr>
        </p:cxnSp>
        <p:cxnSp>
          <p:nvCxnSpPr>
            <p:cNvPr id="13" name="直接箭头连接符 12"/>
            <p:cNvCxnSpPr>
              <a:stCxn id="7" idx="4"/>
              <a:endCxn id="9" idx="0"/>
            </p:cNvCxnSpPr>
            <p:nvPr/>
          </p:nvCxnSpPr>
          <p:spPr bwMode="auto">
            <a:xfrm>
              <a:off x="9263364" y="2596330"/>
              <a:ext cx="378301" cy="100575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lg"/>
              <a:tailEnd type="triangle" w="lg" len="lg"/>
            </a:ln>
            <a:effectLst/>
          </p:spPr>
        </p:cxnSp>
        <p:cxnSp>
          <p:nvCxnSpPr>
            <p:cNvPr id="16" name="直接箭头连接符 15"/>
            <p:cNvCxnSpPr>
              <a:stCxn id="8" idx="4"/>
              <a:endCxn id="9" idx="7"/>
            </p:cNvCxnSpPr>
            <p:nvPr/>
          </p:nvCxnSpPr>
          <p:spPr bwMode="auto">
            <a:xfrm flipH="1">
              <a:off x="9964954" y="2550160"/>
              <a:ext cx="904999" cy="11523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lg"/>
              <a:tailEnd type="triangle" w="lg" len="lg"/>
            </a:ln>
            <a:effectLst/>
          </p:spPr>
        </p:cxn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5920897"/>
            <a:ext cx="22352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/>
          </p:nvPr>
        </p:nvGraphicFramePr>
        <p:xfrm>
          <a:off x="1331913" y="4086225"/>
          <a:ext cx="5118100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4" imgW="1981080" imgH="761760" progId="Equation.DSMT4">
                  <p:embed/>
                </p:oleObj>
              </mc:Choice>
              <mc:Fallback>
                <p:oleObj name="Equation" r:id="rId4" imgW="1981080" imgH="761760" progId="Equation.DSMT4">
                  <p:embed/>
                  <p:pic>
                    <p:nvPicPr>
                      <p:cNvPr id="20" name="对象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086225"/>
                        <a:ext cx="5118100" cy="1974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629399" y="5951377"/>
            <a:ext cx="189864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7465291" y="4816574"/>
            <a:ext cx="173039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/>
          </p:nvPr>
        </p:nvGraphicFramePr>
        <p:xfrm>
          <a:off x="2192338" y="1511300"/>
          <a:ext cx="39878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6" imgW="1307880" imgH="241200" progId="Equation.DSMT4">
                  <p:embed/>
                </p:oleObj>
              </mc:Choice>
              <mc:Fallback>
                <p:oleObj name="Equation" r:id="rId6" imgW="1307880" imgH="241200" progId="Equation.DSMT4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2338" y="1511300"/>
                        <a:ext cx="3987800" cy="59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椭圆 14"/>
          <p:cNvSpPr/>
          <p:nvPr/>
        </p:nvSpPr>
        <p:spPr bwMode="auto">
          <a:xfrm>
            <a:off x="1177848" y="2769242"/>
            <a:ext cx="5601642" cy="120724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/>
          </p:nvPr>
        </p:nvGraphicFramePr>
        <p:xfrm>
          <a:off x="1514193" y="3042887"/>
          <a:ext cx="5069186" cy="57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Equation" r:id="rId8" imgW="2133360" imgH="241200" progId="Equation.DSMT4">
                  <p:embed/>
                </p:oleObj>
              </mc:Choice>
              <mc:Fallback>
                <p:oleObj name="Equation" r:id="rId8" imgW="2133360" imgH="241200" progId="Equation.DSMT4">
                  <p:embed/>
                  <p:pic>
                    <p:nvPicPr>
                      <p:cNvPr id="17" name="对象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4193" y="3042887"/>
                        <a:ext cx="5069186" cy="573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直接箭头连接符 24"/>
          <p:cNvCxnSpPr>
            <a:cxnSpLocks/>
            <a:stCxn id="36" idx="4"/>
          </p:cNvCxnSpPr>
          <p:nvPr/>
        </p:nvCxnSpPr>
        <p:spPr bwMode="auto">
          <a:xfrm>
            <a:off x="2511137" y="2167785"/>
            <a:ext cx="139420" cy="975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/>
            <a:tailEnd type="triangle" w="lg" len="lg"/>
          </a:ln>
          <a:effectLst/>
        </p:spPr>
      </p:cxnSp>
      <p:cxnSp>
        <p:nvCxnSpPr>
          <p:cNvPr id="27" name="直接箭头连接符 26"/>
          <p:cNvCxnSpPr>
            <a:cxnSpLocks/>
          </p:cNvCxnSpPr>
          <p:nvPr/>
        </p:nvCxnSpPr>
        <p:spPr bwMode="auto">
          <a:xfrm>
            <a:off x="3872237" y="2167785"/>
            <a:ext cx="139515" cy="9974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/>
            <a:tailEnd type="triangle" w="lg" len="lg"/>
          </a:ln>
          <a:effectLst/>
        </p:spPr>
      </p:cxnSp>
      <p:cxnSp>
        <p:nvCxnSpPr>
          <p:cNvPr id="28" name="直接箭头连接符 27"/>
          <p:cNvCxnSpPr>
            <a:cxnSpLocks/>
            <a:stCxn id="40" idx="4"/>
          </p:cNvCxnSpPr>
          <p:nvPr/>
        </p:nvCxnSpPr>
        <p:spPr bwMode="auto">
          <a:xfrm>
            <a:off x="5669254" y="2198842"/>
            <a:ext cx="97866" cy="93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/>
            <a:tailEnd type="triangle" w="lg" len="lg"/>
          </a:ln>
          <a:effectLst/>
        </p:spPr>
      </p:cxnSp>
      <p:graphicFrame>
        <p:nvGraphicFramePr>
          <p:cNvPr id="35" name="对象 34"/>
          <p:cNvGraphicFramePr>
            <a:graphicFrameLocks noChangeAspect="1"/>
          </p:cNvGraphicFramePr>
          <p:nvPr>
            <p:extLst/>
          </p:nvPr>
        </p:nvGraphicFramePr>
        <p:xfrm>
          <a:off x="1775011" y="2166521"/>
          <a:ext cx="845084" cy="594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10" imgW="342720" imgH="241200" progId="Equation.DSMT4">
                  <p:embed/>
                </p:oleObj>
              </mc:Choice>
              <mc:Fallback>
                <p:oleObj name="Equation" r:id="rId10" imgW="342720" imgH="241200" progId="Equation.DSMT4">
                  <p:embed/>
                  <p:pic>
                    <p:nvPicPr>
                      <p:cNvPr id="35" name="对象 3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75011" y="2166521"/>
                        <a:ext cx="845084" cy="594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/>
          </p:nvPr>
        </p:nvGraphicFramePr>
        <p:xfrm>
          <a:off x="3008313" y="2133600"/>
          <a:ext cx="9048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12" imgW="368280" imgH="241200" progId="Equation.DSMT4">
                  <p:embed/>
                </p:oleObj>
              </mc:Choice>
              <mc:Fallback>
                <p:oleObj name="Equation" r:id="rId12" imgW="368280" imgH="241200" progId="Equation.DSMT4">
                  <p:embed/>
                  <p:pic>
                    <p:nvPicPr>
                      <p:cNvPr id="37" name="对象 3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08313" y="2133600"/>
                        <a:ext cx="904875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>
            <p:extLst/>
          </p:nvPr>
        </p:nvGraphicFramePr>
        <p:xfrm>
          <a:off x="4671262" y="2094420"/>
          <a:ext cx="1017103" cy="64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14" imgW="380880" imgH="241200" progId="Equation.DSMT4">
                  <p:embed/>
                </p:oleObj>
              </mc:Choice>
              <mc:Fallback>
                <p:oleObj name="Equation" r:id="rId14" imgW="380880" imgH="241200" progId="Equation.DSMT4">
                  <p:embed/>
                  <p:pic>
                    <p:nvPicPr>
                      <p:cNvPr id="38" name="对象 3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71262" y="2094420"/>
                        <a:ext cx="1017103" cy="644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/>
          </p:nvPr>
        </p:nvGraphicFramePr>
        <p:xfrm>
          <a:off x="8208326" y="4063149"/>
          <a:ext cx="2703512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16" imgW="1028520" imgH="711000" progId="Equation.DSMT4">
                  <p:embed/>
                </p:oleObj>
              </mc:Choice>
              <mc:Fallback>
                <p:oleObj name="Equation" r:id="rId16" imgW="1028520" imgH="711000" progId="Equation.DSMT4">
                  <p:embed/>
                  <p:pic>
                    <p:nvPicPr>
                      <p:cNvPr id="39" name="对象 3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08326" y="4063149"/>
                        <a:ext cx="2703512" cy="187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285112" y="3582008"/>
            <a:ext cx="15696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Child event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67656" y="1570548"/>
            <a:ext cx="16287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Parent variables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2564" y="1437677"/>
            <a:ext cx="13846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Parent events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794340" y="3303721"/>
            <a:ext cx="151213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Child variable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3B4D117-CA14-4F66-B6C8-AF010307C964}"/>
              </a:ext>
            </a:extLst>
          </p:cNvPr>
          <p:cNvSpPr/>
          <p:nvPr/>
        </p:nvSpPr>
        <p:spPr>
          <a:xfrm>
            <a:off x="3461509" y="1503164"/>
            <a:ext cx="835992" cy="6858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AD1D59D-6D6B-46B1-BFBA-5F729A7DBF47}"/>
              </a:ext>
            </a:extLst>
          </p:cNvPr>
          <p:cNvSpPr/>
          <p:nvPr/>
        </p:nvSpPr>
        <p:spPr>
          <a:xfrm>
            <a:off x="2093141" y="1481985"/>
            <a:ext cx="835992" cy="6858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57BD0FF-5985-49DA-B706-0FE00F34CC00}"/>
              </a:ext>
            </a:extLst>
          </p:cNvPr>
          <p:cNvSpPr/>
          <p:nvPr/>
        </p:nvSpPr>
        <p:spPr>
          <a:xfrm>
            <a:off x="5251258" y="1513042"/>
            <a:ext cx="835992" cy="6858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C515C3E-6037-4E49-ABF9-D0F87F3659AE}"/>
              </a:ext>
            </a:extLst>
          </p:cNvPr>
          <p:cNvSpPr txBox="1"/>
          <p:nvPr/>
        </p:nvSpPr>
        <p:spPr>
          <a:xfrm>
            <a:off x="3071078" y="6150539"/>
            <a:ext cx="50548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Decoupling variables and parameters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78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solidFill>
                  <a:srgbClr val="FFFFFF"/>
                </a:solidFill>
                <a:latin typeface="+mj-ea"/>
              </a:rPr>
              <a:t>Multiple Valued </a:t>
            </a:r>
            <a:r>
              <a:rPr lang="en-US" altLang="zh-CN" i="1" dirty="0">
                <a:solidFill>
                  <a:srgbClr val="FFFFFF"/>
                </a:solidFill>
                <a:latin typeface="+mj-ea"/>
              </a:rPr>
              <a:t>M</a:t>
            </a:r>
            <a:r>
              <a:rPr lang="en-US" altLang="zh-CN" dirty="0">
                <a:solidFill>
                  <a:srgbClr val="FFFFFF"/>
                </a:solidFill>
                <a:latin typeface="+mj-ea"/>
              </a:rPr>
              <a:t>-DUCG</a:t>
            </a:r>
            <a:endParaRPr lang="zh-CN" altLang="en-US" dirty="0">
              <a:solidFill>
                <a:srgbClr val="FFFFFF"/>
              </a:solidFill>
              <a:latin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32062" y="1500756"/>
            <a:ext cx="3725791" cy="2425308"/>
            <a:chOff x="7515838" y="1862576"/>
            <a:chExt cx="3725791" cy="2425308"/>
          </a:xfrm>
        </p:grpSpPr>
        <p:sp>
          <p:nvSpPr>
            <p:cNvPr id="6" name="椭圆 5"/>
            <p:cNvSpPr/>
            <p:nvPr/>
          </p:nvSpPr>
          <p:spPr bwMode="auto">
            <a:xfrm>
              <a:off x="7515838" y="1874862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8556872" y="1891723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10327229" y="1862576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zh-CN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9184465" y="3602084"/>
              <a:ext cx="914400" cy="685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US" altLang="zh-CN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  <a:endPara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644648" y="1922683"/>
              <a:ext cx="759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Symbol" panose="05050102010706020507" pitchFamily="18" charset="2"/>
                </a:rPr>
                <a:t>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直接箭头连接符 11"/>
            <p:cNvCxnSpPr>
              <a:stCxn id="6" idx="4"/>
              <a:endCxn id="9" idx="1"/>
            </p:cNvCxnSpPr>
            <p:nvPr/>
          </p:nvCxnSpPr>
          <p:spPr bwMode="auto">
            <a:xfrm>
              <a:off x="7973038" y="2560662"/>
              <a:ext cx="1345338" cy="114185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lg"/>
              <a:tailEnd type="triangle" w="lg" len="lg"/>
            </a:ln>
            <a:effectLst/>
          </p:spPr>
        </p:cxnSp>
        <p:cxnSp>
          <p:nvCxnSpPr>
            <p:cNvPr id="13" name="直接箭头连接符 12"/>
            <p:cNvCxnSpPr>
              <a:stCxn id="7" idx="4"/>
              <a:endCxn id="9" idx="0"/>
            </p:cNvCxnSpPr>
            <p:nvPr/>
          </p:nvCxnSpPr>
          <p:spPr bwMode="auto">
            <a:xfrm>
              <a:off x="9014072" y="2577523"/>
              <a:ext cx="627593" cy="10245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lg"/>
              <a:tailEnd type="triangle" w="lg" len="lg"/>
            </a:ln>
            <a:effectLst/>
          </p:spPr>
        </p:cxnSp>
        <p:cxnSp>
          <p:nvCxnSpPr>
            <p:cNvPr id="16" name="直接箭头连接符 15"/>
            <p:cNvCxnSpPr>
              <a:stCxn id="8" idx="4"/>
              <a:endCxn id="9" idx="7"/>
            </p:cNvCxnSpPr>
            <p:nvPr/>
          </p:nvCxnSpPr>
          <p:spPr bwMode="auto">
            <a:xfrm flipH="1">
              <a:off x="9964954" y="2548376"/>
              <a:ext cx="819475" cy="115414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lg"/>
              <a:tailEnd type="triangle" w="lg" len="lg"/>
            </a:ln>
            <a:effectLst/>
          </p:spPr>
        </p:cxn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5920897"/>
            <a:ext cx="22352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629399" y="5951377"/>
            <a:ext cx="189864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7465291" y="4816574"/>
            <a:ext cx="173039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/>
          </p:nvPr>
        </p:nvGraphicFramePr>
        <p:xfrm>
          <a:off x="2192338" y="1511300"/>
          <a:ext cx="39878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3" imgW="1307880" imgH="241200" progId="Equation.DSMT4">
                  <p:embed/>
                </p:oleObj>
              </mc:Choice>
              <mc:Fallback>
                <p:oleObj name="Equation" r:id="rId3" imgW="1307880" imgH="241200" progId="Equation.DSMT4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2338" y="1511300"/>
                        <a:ext cx="3987800" cy="59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椭圆 14"/>
          <p:cNvSpPr/>
          <p:nvPr/>
        </p:nvSpPr>
        <p:spPr bwMode="auto">
          <a:xfrm>
            <a:off x="1177848" y="2769242"/>
            <a:ext cx="5601642" cy="120724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/>
          </p:nvPr>
        </p:nvGraphicFramePr>
        <p:xfrm>
          <a:off x="1544638" y="3043238"/>
          <a:ext cx="5008562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5" imgW="2108160" imgH="241200" progId="Equation.DSMT4">
                  <p:embed/>
                </p:oleObj>
              </mc:Choice>
              <mc:Fallback>
                <p:oleObj name="Equation" r:id="rId5" imgW="2108160" imgH="241200" progId="Equation.DSMT4">
                  <p:embed/>
                  <p:pic>
                    <p:nvPicPr>
                      <p:cNvPr id="17" name="对象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4638" y="3043238"/>
                        <a:ext cx="5008562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直接箭头连接符 24"/>
          <p:cNvCxnSpPr>
            <a:cxnSpLocks/>
            <a:stCxn id="36" idx="4"/>
          </p:cNvCxnSpPr>
          <p:nvPr/>
        </p:nvCxnSpPr>
        <p:spPr bwMode="auto">
          <a:xfrm>
            <a:off x="2511137" y="2167785"/>
            <a:ext cx="139420" cy="9545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/>
            <a:tailEnd type="triangle" w="lg" len="lg"/>
          </a:ln>
          <a:effectLst/>
        </p:spPr>
      </p:cxnSp>
      <p:cxnSp>
        <p:nvCxnSpPr>
          <p:cNvPr id="27" name="直接箭头连接符 26"/>
          <p:cNvCxnSpPr>
            <a:cxnSpLocks/>
          </p:cNvCxnSpPr>
          <p:nvPr/>
        </p:nvCxnSpPr>
        <p:spPr bwMode="auto">
          <a:xfrm>
            <a:off x="3872237" y="2167785"/>
            <a:ext cx="72701" cy="8754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/>
            <a:tailEnd type="triangle" w="lg" len="lg"/>
          </a:ln>
          <a:effectLst/>
        </p:spPr>
      </p:cxnSp>
      <p:cxnSp>
        <p:nvCxnSpPr>
          <p:cNvPr id="28" name="直接箭头连接符 27"/>
          <p:cNvCxnSpPr>
            <a:cxnSpLocks/>
            <a:stCxn id="40" idx="4"/>
          </p:cNvCxnSpPr>
          <p:nvPr/>
        </p:nvCxnSpPr>
        <p:spPr bwMode="auto">
          <a:xfrm>
            <a:off x="5669254" y="2198842"/>
            <a:ext cx="97866" cy="9234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/>
            <a:tailEnd type="triangle" w="lg" len="lg"/>
          </a:ln>
          <a:effectLst/>
        </p:spPr>
      </p:cxnSp>
      <p:graphicFrame>
        <p:nvGraphicFramePr>
          <p:cNvPr id="35" name="对象 34"/>
          <p:cNvGraphicFramePr>
            <a:graphicFrameLocks noChangeAspect="1"/>
          </p:cNvGraphicFramePr>
          <p:nvPr>
            <p:extLst/>
          </p:nvPr>
        </p:nvGraphicFramePr>
        <p:xfrm>
          <a:off x="1724421" y="2166938"/>
          <a:ext cx="8763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7" imgW="355320" imgH="241200" progId="Equation.DSMT4">
                  <p:embed/>
                </p:oleObj>
              </mc:Choice>
              <mc:Fallback>
                <p:oleObj name="Equation" r:id="rId7" imgW="355320" imgH="241200" progId="Equation.DSMT4">
                  <p:embed/>
                  <p:pic>
                    <p:nvPicPr>
                      <p:cNvPr id="35" name="对象 3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4421" y="2166938"/>
                        <a:ext cx="87630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/>
          </p:nvPr>
        </p:nvGraphicFramePr>
        <p:xfrm>
          <a:off x="2978150" y="2133600"/>
          <a:ext cx="9667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9" imgW="393480" imgH="241200" progId="Equation.DSMT4">
                  <p:embed/>
                </p:oleObj>
              </mc:Choice>
              <mc:Fallback>
                <p:oleObj name="Equation" r:id="rId9" imgW="393480" imgH="241200" progId="Equation.DSMT4">
                  <p:embed/>
                  <p:pic>
                    <p:nvPicPr>
                      <p:cNvPr id="37" name="对象 3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78150" y="2133600"/>
                        <a:ext cx="966788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>
            <p:extLst/>
          </p:nvPr>
        </p:nvGraphicFramePr>
        <p:xfrm>
          <a:off x="4638675" y="2093913"/>
          <a:ext cx="10842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11" imgW="406080" imgH="241200" progId="Equation.DSMT4">
                  <p:embed/>
                </p:oleObj>
              </mc:Choice>
              <mc:Fallback>
                <p:oleObj name="Equation" r:id="rId11" imgW="406080" imgH="241200" progId="Equation.DSMT4">
                  <p:embed/>
                  <p:pic>
                    <p:nvPicPr>
                      <p:cNvPr id="38" name="对象 3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38675" y="2093913"/>
                        <a:ext cx="1084263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CA864D6B-3313-420F-8DA4-EECF60986386}"/>
              </a:ext>
            </a:extLst>
          </p:cNvPr>
          <p:cNvSpPr txBox="1"/>
          <p:nvPr/>
        </p:nvSpPr>
        <p:spPr>
          <a:xfrm>
            <a:off x="3071078" y="6150539"/>
            <a:ext cx="50548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Decoupling variables and parameters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3B4D117-CA14-4F66-B6C8-AF010307C964}"/>
              </a:ext>
            </a:extLst>
          </p:cNvPr>
          <p:cNvSpPr/>
          <p:nvPr/>
        </p:nvSpPr>
        <p:spPr>
          <a:xfrm>
            <a:off x="3461509" y="1503164"/>
            <a:ext cx="835992" cy="6858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AD1D59D-6D6B-46B1-BFBA-5F729A7DBF47}"/>
              </a:ext>
            </a:extLst>
          </p:cNvPr>
          <p:cNvSpPr/>
          <p:nvPr/>
        </p:nvSpPr>
        <p:spPr>
          <a:xfrm>
            <a:off x="2093141" y="1481985"/>
            <a:ext cx="835992" cy="6858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57BD0FF-5985-49DA-B706-0FE00F34CC00}"/>
              </a:ext>
            </a:extLst>
          </p:cNvPr>
          <p:cNvSpPr/>
          <p:nvPr/>
        </p:nvSpPr>
        <p:spPr>
          <a:xfrm>
            <a:off x="5251258" y="1513042"/>
            <a:ext cx="835992" cy="6858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3AFE6AB5-1B53-4FE2-A45E-02C7EA74259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85973" y="4258063"/>
          <a:ext cx="5649854" cy="784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3" imgW="2743200" imgH="381000" progId="Equation.DSMT4">
                  <p:embed/>
                </p:oleObj>
              </mc:Choice>
              <mc:Fallback>
                <p:oleObj name="Equation" r:id="rId13" imgW="2743200" imgH="381000" progId="Equation.DSMT4">
                  <p:embed/>
                  <p:pic>
                    <p:nvPicPr>
                      <p:cNvPr id="34" name="对象 33">
                        <a:extLst>
                          <a:ext uri="{FF2B5EF4-FFF2-40B4-BE49-F238E27FC236}">
                            <a16:creationId xmlns:a16="http://schemas.microsoft.com/office/drawing/2014/main" id="{3AFE6AB5-1B53-4FE2-A45E-02C7EA7425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73" y="4258063"/>
                        <a:ext cx="5649854" cy="7847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>
            <a:extLst>
              <a:ext uri="{FF2B5EF4-FFF2-40B4-BE49-F238E27FC236}">
                <a16:creationId xmlns:a16="http://schemas.microsoft.com/office/drawing/2014/main" id="{EBE457CA-6E1C-4447-844E-08F51FF74E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456680"/>
              </p:ext>
            </p:extLst>
          </p:nvPr>
        </p:nvGraphicFramePr>
        <p:xfrm>
          <a:off x="6384925" y="4316413"/>
          <a:ext cx="5756275" cy="174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quation" r:id="rId15" imgW="2806560" imgH="850680" progId="Equation.DSMT4">
                  <p:embed/>
                </p:oleObj>
              </mc:Choice>
              <mc:Fallback>
                <p:oleObj name="Equation" r:id="rId15" imgW="2806560" imgH="850680" progId="Equation.DSMT4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EBE457CA-6E1C-4447-844E-08F51FF74E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84925" y="4316413"/>
                        <a:ext cx="5756275" cy="174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>
            <a:extLst>
              <a:ext uri="{FF2B5EF4-FFF2-40B4-BE49-F238E27FC236}">
                <a16:creationId xmlns:a16="http://schemas.microsoft.com/office/drawing/2014/main" id="{8631BDD6-E234-4BC3-82DD-733C3959E3F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85973" y="5095169"/>
          <a:ext cx="544195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Equation" r:id="rId17" imgW="2641320" imgH="380880" progId="Equation.DSMT4">
                  <p:embed/>
                </p:oleObj>
              </mc:Choice>
              <mc:Fallback>
                <p:oleObj name="Equation" r:id="rId17" imgW="2641320" imgH="380880" progId="Equation.DSMT4">
                  <p:embed/>
                  <p:pic>
                    <p:nvPicPr>
                      <p:cNvPr id="42" name="对象 41">
                        <a:extLst>
                          <a:ext uri="{FF2B5EF4-FFF2-40B4-BE49-F238E27FC236}">
                            <a16:creationId xmlns:a16="http://schemas.microsoft.com/office/drawing/2014/main" id="{8631BDD6-E234-4BC3-82DD-733C3959E3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73" y="5095169"/>
                        <a:ext cx="5441950" cy="784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本框 38">
            <a:extLst>
              <a:ext uri="{FF2B5EF4-FFF2-40B4-BE49-F238E27FC236}">
                <a16:creationId xmlns:a16="http://schemas.microsoft.com/office/drawing/2014/main" id="{60B36D4F-35F1-4BD1-B16A-B92046EFAD5D}"/>
              </a:ext>
            </a:extLst>
          </p:cNvPr>
          <p:cNvSpPr txBox="1"/>
          <p:nvPr/>
        </p:nvSpPr>
        <p:spPr>
          <a:xfrm>
            <a:off x="892564" y="1437677"/>
            <a:ext cx="13846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Parent events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F20AB6E-5A17-4689-91AA-FFE77B0493C1}"/>
              </a:ext>
            </a:extLst>
          </p:cNvPr>
          <p:cNvSpPr txBox="1"/>
          <p:nvPr/>
        </p:nvSpPr>
        <p:spPr>
          <a:xfrm>
            <a:off x="6267656" y="1570548"/>
            <a:ext cx="16287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Parent variables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45D26B9-0FDA-4BAB-A3FB-C468C3CC9558}"/>
              </a:ext>
            </a:extLst>
          </p:cNvPr>
          <p:cNvSpPr txBox="1"/>
          <p:nvPr/>
        </p:nvSpPr>
        <p:spPr>
          <a:xfrm>
            <a:off x="3285112" y="3582008"/>
            <a:ext cx="15696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Child event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9FBA6A5-B702-46E9-ADB4-855732AB5AA5}"/>
              </a:ext>
            </a:extLst>
          </p:cNvPr>
          <p:cNvSpPr txBox="1"/>
          <p:nvPr/>
        </p:nvSpPr>
        <p:spPr>
          <a:xfrm>
            <a:off x="7794340" y="3303721"/>
            <a:ext cx="15121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Child variable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92070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0354" name="Picture 2" descr="E:\Users\CAST\Pictures\核电主控室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231"/>
            <a:ext cx="12192000" cy="6892462"/>
          </a:xfrm>
          <a:prstGeom prst="rect">
            <a:avLst/>
          </a:prstGeom>
          <a:noFill/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4F1FEC-A4E7-48A5-96BA-D6CC0D52FDA8}"/>
              </a:ext>
            </a:extLst>
          </p:cNvPr>
          <p:cNvSpPr txBox="1"/>
          <p:nvPr/>
        </p:nvSpPr>
        <p:spPr>
          <a:xfrm>
            <a:off x="1956816" y="506625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AI is needed to online diagnose novel faults with unknown spurious signals without failure data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74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8A6FF1-38C6-BF40-AA54-FC2C1268C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400" dirty="0"/>
              <a:t>Thanks</a:t>
            </a:r>
            <a:r>
              <a:rPr kumimoji="1" lang="zh-CN" altLang="en-US" sz="4400" dirty="0"/>
              <a:t>！</a:t>
            </a:r>
            <a:r>
              <a:rPr kumimoji="1" lang="en-US" altLang="zh-CN" sz="4400" cap="none" dirty="0"/>
              <a:t>Questions Are Welcome</a:t>
            </a:r>
            <a:endParaRPr kumimoji="1" lang="zh-CN" altLang="en-US" sz="44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486DF19-DC1B-514A-8C02-64E0ECCD2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8" y="4529927"/>
            <a:ext cx="10993547" cy="1703618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Qin Zhang</a:t>
            </a:r>
          </a:p>
          <a:p>
            <a:r>
              <a:rPr kumimoji="1" lang="en-US" altLang="zh-CN" sz="2400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qinzhang@tsinghua.edu.cn</a:t>
            </a:r>
            <a:r>
              <a:rPr kumimoji="1" lang="zh-CN" altLang="en-US" sz="2400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kumimoji="1" lang="en-US" altLang="zh-CN" sz="2400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614839376@qq.com</a:t>
            </a:r>
            <a:endParaRPr kumimoji="1" lang="zh-CN" altLang="en-US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12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0121" y="281726"/>
            <a:ext cx="86995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3200" dirty="0">
                <a:latin typeface="Arial" charset="0"/>
              </a:rPr>
              <a:t>  </a:t>
            </a:r>
            <a:r>
              <a:rPr lang="en-US" altLang="zh-CN" sz="3200" dirty="0">
                <a:solidFill>
                  <a:schemeClr val="bg1"/>
                </a:solidFill>
                <a:latin typeface="Arial" charset="0"/>
              </a:rPr>
              <a:t>Diagnosis for the Secondary Loop of a NPP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B97860-9320-4D26-B122-CA5703EC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4" y="1209519"/>
            <a:ext cx="10473070" cy="53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75">
            <a:extLst>
              <a:ext uri="{FF2B5EF4-FFF2-40B4-BE49-F238E27FC236}">
                <a16:creationId xmlns:a16="http://schemas.microsoft.com/office/drawing/2014/main" id="{0327B892-1D5A-4A20-B0C9-CE5D81B3FB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85817" y="11114"/>
            <a:ext cx="5416550" cy="6846887"/>
            <a:chOff x="2769" y="186"/>
            <a:chExt cx="7417" cy="9395"/>
          </a:xfrm>
        </p:grpSpPr>
        <p:sp>
          <p:nvSpPr>
            <p:cNvPr id="5" name="AutoShape 2445">
              <a:extLst>
                <a:ext uri="{FF2B5EF4-FFF2-40B4-BE49-F238E27FC236}">
                  <a16:creationId xmlns:a16="http://schemas.microsoft.com/office/drawing/2014/main" id="{96916756-899C-46DA-A7CD-1CB2731282D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69" y="186"/>
              <a:ext cx="7417" cy="93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" name="Group 2176">
              <a:extLst>
                <a:ext uri="{FF2B5EF4-FFF2-40B4-BE49-F238E27FC236}">
                  <a16:creationId xmlns:a16="http://schemas.microsoft.com/office/drawing/2014/main" id="{4A7CED3E-9509-411F-B87B-9B08D10D7C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0" y="186"/>
              <a:ext cx="7202" cy="9357"/>
              <a:chOff x="2860" y="186"/>
              <a:chExt cx="7202" cy="9357"/>
            </a:xfrm>
          </p:grpSpPr>
          <p:sp>
            <p:nvSpPr>
              <p:cNvPr id="7" name="Oval 2444">
                <a:extLst>
                  <a:ext uri="{FF2B5EF4-FFF2-40B4-BE49-F238E27FC236}">
                    <a16:creationId xmlns:a16="http://schemas.microsoft.com/office/drawing/2014/main" id="{8A8CB30E-13F4-4097-8EBD-DBFB1F24D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322"/>
                <a:ext cx="626" cy="4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" name="Oval 2443">
                <a:extLst>
                  <a:ext uri="{FF2B5EF4-FFF2-40B4-BE49-F238E27FC236}">
                    <a16:creationId xmlns:a16="http://schemas.microsoft.com/office/drawing/2014/main" id="{1A10D7D1-E4D9-4C50-AF14-1E851D4FD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1545"/>
                <a:ext cx="626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9" name="Rectangle 2442">
                <a:extLst>
                  <a:ext uri="{FF2B5EF4-FFF2-40B4-BE49-F238E27FC236}">
                    <a16:creationId xmlns:a16="http://schemas.microsoft.com/office/drawing/2014/main" id="{DD6F605D-5BCF-45CD-B49C-685827807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322"/>
                <a:ext cx="470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0" name="Rectangle 2441">
                <a:extLst>
                  <a:ext uri="{FF2B5EF4-FFF2-40B4-BE49-F238E27FC236}">
                    <a16:creationId xmlns:a16="http://schemas.microsoft.com/office/drawing/2014/main" id="{0E527AF9-AABE-48EA-9B9A-0D81F948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1001"/>
                <a:ext cx="470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" name="Rectangle 2440">
                <a:extLst>
                  <a:ext uri="{FF2B5EF4-FFF2-40B4-BE49-F238E27FC236}">
                    <a16:creationId xmlns:a16="http://schemas.microsoft.com/office/drawing/2014/main" id="{88D897B9-070E-40D6-9B1B-0BE9172D0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4" y="458"/>
                <a:ext cx="471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2" name="Rectangle 2439">
                <a:extLst>
                  <a:ext uri="{FF2B5EF4-FFF2-40B4-BE49-F238E27FC236}">
                    <a16:creationId xmlns:a16="http://schemas.microsoft.com/office/drawing/2014/main" id="{DD5F8C24-DCAC-45D8-97AB-767F1158C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8" y="865"/>
                <a:ext cx="472" cy="27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" name="Oval 2438">
                <a:extLst>
                  <a:ext uri="{FF2B5EF4-FFF2-40B4-BE49-F238E27FC236}">
                    <a16:creationId xmlns:a16="http://schemas.microsoft.com/office/drawing/2014/main" id="{95933348-C1B7-45D3-8A69-ABBF0282B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9" y="866"/>
                <a:ext cx="624" cy="4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4" name="Oval 2437">
                <a:extLst>
                  <a:ext uri="{FF2B5EF4-FFF2-40B4-BE49-F238E27FC236}">
                    <a16:creationId xmlns:a16="http://schemas.microsoft.com/office/drawing/2014/main" id="{8146E353-5503-4856-8E9D-52D806DE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1409"/>
                <a:ext cx="624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5" name="Oval 2436">
                <a:extLst>
                  <a:ext uri="{FF2B5EF4-FFF2-40B4-BE49-F238E27FC236}">
                    <a16:creationId xmlns:a16="http://schemas.microsoft.com/office/drawing/2014/main" id="{4CEFD4AE-AEE9-4E09-8A94-AF7F094C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2768"/>
                <a:ext cx="625" cy="4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6" name="Oval 2435">
                <a:extLst>
                  <a:ext uri="{FF2B5EF4-FFF2-40B4-BE49-F238E27FC236}">
                    <a16:creationId xmlns:a16="http://schemas.microsoft.com/office/drawing/2014/main" id="{B368FC4F-EA6D-4F88-8AC5-C87AC5202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3447"/>
                <a:ext cx="625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7" name="Oval 2434">
                <a:extLst>
                  <a:ext uri="{FF2B5EF4-FFF2-40B4-BE49-F238E27FC236}">
                    <a16:creationId xmlns:a16="http://schemas.microsoft.com/office/drawing/2014/main" id="{8A7070C1-B8E7-4925-9097-D5D182B68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3" y="1545"/>
                <a:ext cx="624" cy="4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8" name="Oval 2433">
                <a:extLst>
                  <a:ext uri="{FF2B5EF4-FFF2-40B4-BE49-F238E27FC236}">
                    <a16:creationId xmlns:a16="http://schemas.microsoft.com/office/drawing/2014/main" id="{5E595512-2D28-4DDD-A59D-B1D459C56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4" y="1001"/>
                <a:ext cx="624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" name="Oval 2432">
                <a:extLst>
                  <a:ext uri="{FF2B5EF4-FFF2-40B4-BE49-F238E27FC236}">
                    <a16:creationId xmlns:a16="http://schemas.microsoft.com/office/drawing/2014/main" id="{DD562342-8697-4598-8E22-B5DA3448A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" y="458"/>
                <a:ext cx="627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0" name="Rectangle 2431">
                <a:extLst>
                  <a:ext uri="{FF2B5EF4-FFF2-40B4-BE49-F238E27FC236}">
                    <a16:creationId xmlns:a16="http://schemas.microsoft.com/office/drawing/2014/main" id="{3022DD40-2046-4074-B342-AFBEE3649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89"/>
                <a:ext cx="469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1" name="Rectangle 2430">
                <a:extLst>
                  <a:ext uri="{FF2B5EF4-FFF2-40B4-BE49-F238E27FC236}">
                    <a16:creationId xmlns:a16="http://schemas.microsoft.com/office/drawing/2014/main" id="{161E2BF5-9644-4711-AFD5-EEB479477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2088"/>
                <a:ext cx="470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2" name="Rectangle 2429">
                <a:extLst>
                  <a:ext uri="{FF2B5EF4-FFF2-40B4-BE49-F238E27FC236}">
                    <a16:creationId xmlns:a16="http://schemas.microsoft.com/office/drawing/2014/main" id="{0E8175DB-4ADD-43AB-BB28-5B937A50E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2224"/>
                <a:ext cx="470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3" name="Oval 2428">
                <a:extLst>
                  <a:ext uri="{FF2B5EF4-FFF2-40B4-BE49-F238E27FC236}">
                    <a16:creationId xmlns:a16="http://schemas.microsoft.com/office/drawing/2014/main" id="{87B54871-D89F-4889-8DA0-F72CC688F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2" y="1545"/>
                <a:ext cx="627" cy="4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4" name="Oval 2427">
                <a:extLst>
                  <a:ext uri="{FF2B5EF4-FFF2-40B4-BE49-F238E27FC236}">
                    <a16:creationId xmlns:a16="http://schemas.microsoft.com/office/drawing/2014/main" id="{2D1B3686-D875-4DF8-94ED-872C0391E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5" y="2089"/>
                <a:ext cx="627" cy="40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5" name="Oval 2426">
                <a:extLst>
                  <a:ext uri="{FF2B5EF4-FFF2-40B4-BE49-F238E27FC236}">
                    <a16:creationId xmlns:a16="http://schemas.microsoft.com/office/drawing/2014/main" id="{B6335A47-AC4C-4DC8-B5FE-A1B07065E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0" y="2224"/>
                <a:ext cx="627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6" name="AutoShape 2425">
                <a:extLst>
                  <a:ext uri="{FF2B5EF4-FFF2-40B4-BE49-F238E27FC236}">
                    <a16:creationId xmlns:a16="http://schemas.microsoft.com/office/drawing/2014/main" id="{7F0725D7-C6E0-44A2-9D68-19A4DF424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869" y="458"/>
                <a:ext cx="469" cy="408"/>
              </a:xfrm>
              <a:prstGeom prst="flowChartDelay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vert270" lIns="0" tIns="0" rIns="0" bIns="0" anchor="ctr" anchorCtr="0">
                <a:scene3d>
                  <a:camera prst="orthographicFront">
                    <a:rot lat="0" lon="0" rev="54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altLang="zh-CN" sz="1000" b="0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altLang="zh-CN" sz="1000" b="0" baseline="-30000" dirty="0">
                    <a:latin typeface="Times New Roman" pitchFamily="18" charset="0"/>
                    <a:cs typeface="Times New Roman" pitchFamily="18" charset="0"/>
                  </a:rPr>
                  <a:t>98</a:t>
                </a:r>
                <a:endParaRPr lang="en-US" altLang="zh-CN" b="0" dirty="0">
                  <a:cs typeface="Times New Roman" pitchFamily="18" charset="0"/>
                </a:endParaRPr>
              </a:p>
            </p:txBody>
          </p:sp>
          <p:sp>
            <p:nvSpPr>
              <p:cNvPr id="27" name="Oval 2424">
                <a:extLst>
                  <a:ext uri="{FF2B5EF4-FFF2-40B4-BE49-F238E27FC236}">
                    <a16:creationId xmlns:a16="http://schemas.microsoft.com/office/drawing/2014/main" id="{6C592577-FBDC-4FF2-ADF2-2FEEF3B9E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5" y="186"/>
                <a:ext cx="627" cy="40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8" name="Oval 2423">
                <a:extLst>
                  <a:ext uri="{FF2B5EF4-FFF2-40B4-BE49-F238E27FC236}">
                    <a16:creationId xmlns:a16="http://schemas.microsoft.com/office/drawing/2014/main" id="{3E95D188-9CA6-47BF-8512-F2CDEE2FE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5" y="865"/>
                <a:ext cx="627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9" name="Rectangle 2422">
                <a:extLst>
                  <a:ext uri="{FF2B5EF4-FFF2-40B4-BE49-F238E27FC236}">
                    <a16:creationId xmlns:a16="http://schemas.microsoft.com/office/drawing/2014/main" id="{1EAB21BD-5108-4E41-A2B7-4ABE90D41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4" y="322"/>
                <a:ext cx="472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30" name="Rectangle 2421">
                <a:extLst>
                  <a:ext uri="{FF2B5EF4-FFF2-40B4-BE49-F238E27FC236}">
                    <a16:creationId xmlns:a16="http://schemas.microsoft.com/office/drawing/2014/main" id="{66833042-4B26-4D16-841F-0724CE8B4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4" y="865"/>
                <a:ext cx="472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120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31" name="Rectangle 2420">
                <a:extLst>
                  <a:ext uri="{FF2B5EF4-FFF2-40B4-BE49-F238E27FC236}">
                    <a16:creationId xmlns:a16="http://schemas.microsoft.com/office/drawing/2014/main" id="{9549D134-18B9-4CBC-9BFD-9227D90D8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4" y="594"/>
                <a:ext cx="472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32" name="Oval 2419">
                <a:extLst>
                  <a:ext uri="{FF2B5EF4-FFF2-40B4-BE49-F238E27FC236}">
                    <a16:creationId xmlns:a16="http://schemas.microsoft.com/office/drawing/2014/main" id="{40476B6C-414F-4795-A99D-2EB9238D7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5" y="458"/>
                <a:ext cx="624" cy="40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33" name="AutoShape 2418">
                <a:extLst>
                  <a:ext uri="{FF2B5EF4-FFF2-40B4-BE49-F238E27FC236}">
                    <a16:creationId xmlns:a16="http://schemas.microsoft.com/office/drawing/2014/main" id="{1574392B-B9AB-4C10-BAC2-35FC50C649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582" y="458"/>
                <a:ext cx="313" cy="20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34" name="AutoShape 2417">
                <a:extLst>
                  <a:ext uri="{FF2B5EF4-FFF2-40B4-BE49-F238E27FC236}">
                    <a16:creationId xmlns:a16="http://schemas.microsoft.com/office/drawing/2014/main" id="{F91EE860-3B29-4CE9-94CA-32034480DEB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428" y="805"/>
                <a:ext cx="250" cy="19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35" name="AutoShape 2416">
                <a:extLst>
                  <a:ext uri="{FF2B5EF4-FFF2-40B4-BE49-F238E27FC236}">
                    <a16:creationId xmlns:a16="http://schemas.microsoft.com/office/drawing/2014/main" id="{1096BD9D-34D4-4EFA-8928-728B93DC16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519" y="594"/>
                <a:ext cx="785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36" name="AutoShape 2415">
                <a:extLst>
                  <a:ext uri="{FF2B5EF4-FFF2-40B4-BE49-F238E27FC236}">
                    <a16:creationId xmlns:a16="http://schemas.microsoft.com/office/drawing/2014/main" id="{6935EC5D-B80A-48AF-A940-6770D4D241C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39" y="730"/>
                <a:ext cx="77" cy="27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37" name="AutoShape 2414">
                <a:extLst>
                  <a:ext uri="{FF2B5EF4-FFF2-40B4-BE49-F238E27FC236}">
                    <a16:creationId xmlns:a16="http://schemas.microsoft.com/office/drawing/2014/main" id="{DCC62C4E-F99B-448E-8B87-1109DFD94F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486" y="526"/>
                <a:ext cx="874" cy="39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38" name="AutoShape 2413">
                <a:extLst>
                  <a:ext uri="{FF2B5EF4-FFF2-40B4-BE49-F238E27FC236}">
                    <a16:creationId xmlns:a16="http://schemas.microsoft.com/office/drawing/2014/main" id="{2A250883-0153-42C8-AABC-3FE91943AE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956" y="1070"/>
                <a:ext cx="313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39" name="AutoShape 2412">
                <a:extLst>
                  <a:ext uri="{FF2B5EF4-FFF2-40B4-BE49-F238E27FC236}">
                    <a16:creationId xmlns:a16="http://schemas.microsoft.com/office/drawing/2014/main" id="{5738F768-E78E-444E-9F1D-50E1A580B6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3173" y="729"/>
                <a:ext cx="783" cy="884"/>
              </a:xfrm>
              <a:prstGeom prst="curvedConnector2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0" name="AutoShape 2411">
                <a:extLst>
                  <a:ext uri="{FF2B5EF4-FFF2-40B4-BE49-F238E27FC236}">
                    <a16:creationId xmlns:a16="http://schemas.microsoft.com/office/drawing/2014/main" id="{1148C409-F76E-4477-9035-9A68D6FA25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721" y="1757"/>
                <a:ext cx="326" cy="33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1" name="AutoShape 2410">
                <a:extLst>
                  <a:ext uri="{FF2B5EF4-FFF2-40B4-BE49-F238E27FC236}">
                    <a16:creationId xmlns:a16="http://schemas.microsoft.com/office/drawing/2014/main" id="{5BD184F0-79F6-45F0-BB69-DC01DBFCE5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395" y="1893"/>
                <a:ext cx="326" cy="19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2" name="AutoShape 2409">
                <a:extLst>
                  <a:ext uri="{FF2B5EF4-FFF2-40B4-BE49-F238E27FC236}">
                    <a16:creationId xmlns:a16="http://schemas.microsoft.com/office/drawing/2014/main" id="{CA268169-0F68-40EA-9862-9C11101914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095" y="2496"/>
                <a:ext cx="77" cy="27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3" name="AutoShape 2408">
                <a:extLst>
                  <a:ext uri="{FF2B5EF4-FFF2-40B4-BE49-F238E27FC236}">
                    <a16:creationId xmlns:a16="http://schemas.microsoft.com/office/drawing/2014/main" id="{33E22167-F8B0-4077-A5FF-7EC3C69884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393" y="2360"/>
                <a:ext cx="328" cy="4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4" name="AutoShape 2407">
                <a:extLst>
                  <a:ext uri="{FF2B5EF4-FFF2-40B4-BE49-F238E27FC236}">
                    <a16:creationId xmlns:a16="http://schemas.microsoft.com/office/drawing/2014/main" id="{CA18F0E1-158B-4B96-A9B8-5FC574BFA3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191" y="1817"/>
                <a:ext cx="77" cy="27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5" name="AutoShape 2406">
                <a:extLst>
                  <a:ext uri="{FF2B5EF4-FFF2-40B4-BE49-F238E27FC236}">
                    <a16:creationId xmlns:a16="http://schemas.microsoft.com/office/drawing/2014/main" id="{892B228D-BFA2-4823-BCD0-FCF241205F1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93" y="1070"/>
                <a:ext cx="1251" cy="53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46" name="AutoShape 2405">
                <a:extLst>
                  <a:ext uri="{FF2B5EF4-FFF2-40B4-BE49-F238E27FC236}">
                    <a16:creationId xmlns:a16="http://schemas.microsoft.com/office/drawing/2014/main" id="{2FA77D60-26E7-4A2A-AB9E-52F8AE37779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580" y="1613"/>
                <a:ext cx="1473" cy="13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47" name="Oval 2404">
                <a:extLst>
                  <a:ext uri="{FF2B5EF4-FFF2-40B4-BE49-F238E27FC236}">
                    <a16:creationId xmlns:a16="http://schemas.microsoft.com/office/drawing/2014/main" id="{F4CB44F9-A447-404D-91A7-B58A1B4F1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" y="1001"/>
                <a:ext cx="622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48" name="AutoShape 2403">
                <a:extLst>
                  <a:ext uri="{FF2B5EF4-FFF2-40B4-BE49-F238E27FC236}">
                    <a16:creationId xmlns:a16="http://schemas.microsoft.com/office/drawing/2014/main" id="{B72874D7-1027-4DE1-8A5E-09C3FDEA796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77" y="1749"/>
                <a:ext cx="1035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49" name="AutoShape 2402">
                <a:extLst>
                  <a:ext uri="{FF2B5EF4-FFF2-40B4-BE49-F238E27FC236}">
                    <a16:creationId xmlns:a16="http://schemas.microsoft.com/office/drawing/2014/main" id="{271447A6-36EE-464E-999F-59C783741B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557" y="662"/>
                <a:ext cx="312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50" name="AutoShape 2401">
                <a:extLst>
                  <a:ext uri="{FF2B5EF4-FFF2-40B4-BE49-F238E27FC236}">
                    <a16:creationId xmlns:a16="http://schemas.microsoft.com/office/drawing/2014/main" id="{EDF2B2F7-27E5-462E-8FA2-104EABD8C7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464" y="806"/>
                <a:ext cx="340" cy="2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51" name="AutoShape 2400">
                <a:extLst>
                  <a:ext uri="{FF2B5EF4-FFF2-40B4-BE49-F238E27FC236}">
                    <a16:creationId xmlns:a16="http://schemas.microsoft.com/office/drawing/2014/main" id="{70FB1D86-CBB5-4FC7-BBBC-8B358D6AE16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928" y="1205"/>
                <a:ext cx="785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52" name="AutoShape 2399">
                <a:extLst>
                  <a:ext uri="{FF2B5EF4-FFF2-40B4-BE49-F238E27FC236}">
                    <a16:creationId xmlns:a16="http://schemas.microsoft.com/office/drawing/2014/main" id="{52A6C797-E922-41BA-ABBC-9F7BBE0026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338" y="532"/>
                <a:ext cx="249" cy="1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cxnSp>
            <p:nvCxnSpPr>
              <p:cNvPr id="53" name="AutoShape 2398">
                <a:extLst>
                  <a:ext uri="{FF2B5EF4-FFF2-40B4-BE49-F238E27FC236}">
                    <a16:creationId xmlns:a16="http://schemas.microsoft.com/office/drawing/2014/main" id="{2B665ACC-1C0B-43BF-B139-6F68929BE8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8338" y="662"/>
                <a:ext cx="249" cy="2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cxnSp>
            <p:nvCxnSpPr>
              <p:cNvPr id="54" name="AutoShape 2397">
                <a:extLst>
                  <a:ext uri="{FF2B5EF4-FFF2-40B4-BE49-F238E27FC236}">
                    <a16:creationId xmlns:a16="http://schemas.microsoft.com/office/drawing/2014/main" id="{C4FC7EDF-29EC-445A-A9F6-265AFC53A7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122" y="389"/>
                <a:ext cx="312" cy="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55" name="AutoShape 2396">
                <a:extLst>
                  <a:ext uri="{FF2B5EF4-FFF2-40B4-BE49-F238E27FC236}">
                    <a16:creationId xmlns:a16="http://schemas.microsoft.com/office/drawing/2014/main" id="{64349743-9BF2-4986-8A18-BDE8B0FC8D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122" y="1001"/>
                <a:ext cx="312" cy="7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56" name="AutoShape 2395">
                <a:extLst>
                  <a:ext uri="{FF2B5EF4-FFF2-40B4-BE49-F238E27FC236}">
                    <a16:creationId xmlns:a16="http://schemas.microsoft.com/office/drawing/2014/main" id="{9D8221E6-1E5D-4ADB-A616-6FB2E070D8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030" y="532"/>
                <a:ext cx="404" cy="19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57" name="AutoShape 2394">
                <a:extLst>
                  <a:ext uri="{FF2B5EF4-FFF2-40B4-BE49-F238E27FC236}">
                    <a16:creationId xmlns:a16="http://schemas.microsoft.com/office/drawing/2014/main" id="{647E8FBE-AF04-4EA1-9A31-E791878593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030" y="730"/>
                <a:ext cx="404" cy="19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58" name="Rectangle 2393">
                <a:extLst>
                  <a:ext uri="{FF2B5EF4-FFF2-40B4-BE49-F238E27FC236}">
                    <a16:creationId xmlns:a16="http://schemas.microsoft.com/office/drawing/2014/main" id="{2576346A-7E15-4228-B5C3-562760EEF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8" y="1681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59" name="Rectangle 2392">
                <a:extLst>
                  <a:ext uri="{FF2B5EF4-FFF2-40B4-BE49-F238E27FC236}">
                    <a16:creationId xmlns:a16="http://schemas.microsoft.com/office/drawing/2014/main" id="{DADB5EFB-E985-437B-BB25-2EF78ED29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8" y="1409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60" name="Rectangle 2391">
                <a:extLst>
                  <a:ext uri="{FF2B5EF4-FFF2-40B4-BE49-F238E27FC236}">
                    <a16:creationId xmlns:a16="http://schemas.microsoft.com/office/drawing/2014/main" id="{099130B5-856D-4FF4-BC10-3E151B645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8" y="1952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61" name="AutoShape 2390">
                <a:extLst>
                  <a:ext uri="{FF2B5EF4-FFF2-40B4-BE49-F238E27FC236}">
                    <a16:creationId xmlns:a16="http://schemas.microsoft.com/office/drawing/2014/main" id="{DF49B4E1-85E5-4A35-A111-5D0388AE1D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8335" y="1205"/>
                <a:ext cx="943" cy="3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62" name="AutoShape 2389">
                <a:extLst>
                  <a:ext uri="{FF2B5EF4-FFF2-40B4-BE49-F238E27FC236}">
                    <a16:creationId xmlns:a16="http://schemas.microsoft.com/office/drawing/2014/main" id="{07B9283C-E312-44E3-8C08-E981EE8BEE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8339" y="1749"/>
                <a:ext cx="939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63" name="AutoShape 2388">
                <a:extLst>
                  <a:ext uri="{FF2B5EF4-FFF2-40B4-BE49-F238E27FC236}">
                    <a16:creationId xmlns:a16="http://schemas.microsoft.com/office/drawing/2014/main" id="{CE261896-81F4-4DA7-B884-0E3B1AAB07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585" y="1349"/>
                <a:ext cx="1219" cy="2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sp>
            <p:nvSpPr>
              <p:cNvPr id="64" name="Rectangle 2387">
                <a:extLst>
                  <a:ext uri="{FF2B5EF4-FFF2-40B4-BE49-F238E27FC236}">
                    <a16:creationId xmlns:a16="http://schemas.microsoft.com/office/drawing/2014/main" id="{EE0ED886-43D4-40B8-BB41-8E2AD2320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904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65" name="Rectangle 2386">
                <a:extLst>
                  <a:ext uri="{FF2B5EF4-FFF2-40B4-BE49-F238E27FC236}">
                    <a16:creationId xmlns:a16="http://schemas.microsoft.com/office/drawing/2014/main" id="{3DE33828-BF7F-43CF-A451-DACA343FD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2" y="2904"/>
                <a:ext cx="471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66" name="Rectangle 2385">
                <a:extLst>
                  <a:ext uri="{FF2B5EF4-FFF2-40B4-BE49-F238E27FC236}">
                    <a16:creationId xmlns:a16="http://schemas.microsoft.com/office/drawing/2014/main" id="{CEEDAE4F-4A4B-4513-8989-4337144D8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2904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67" name="Rectangle 2384">
                <a:extLst>
                  <a:ext uri="{FF2B5EF4-FFF2-40B4-BE49-F238E27FC236}">
                    <a16:creationId xmlns:a16="http://schemas.microsoft.com/office/drawing/2014/main" id="{044BD73D-142B-44CB-884F-A6161EBDD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7" y="2904"/>
                <a:ext cx="473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68" name="Rectangle 2383">
                <a:extLst>
                  <a:ext uri="{FF2B5EF4-FFF2-40B4-BE49-F238E27FC236}">
                    <a16:creationId xmlns:a16="http://schemas.microsoft.com/office/drawing/2014/main" id="{8E23DFCD-432A-4A08-BED2-208241F44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6" y="2904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69" name="Rectangle 2382">
                <a:extLst>
                  <a:ext uri="{FF2B5EF4-FFF2-40B4-BE49-F238E27FC236}">
                    <a16:creationId xmlns:a16="http://schemas.microsoft.com/office/drawing/2014/main" id="{C01BD3ED-CCB2-4EBF-862E-DE9295202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0" y="2904"/>
                <a:ext cx="470" cy="27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70" name="Rectangle 2381">
                <a:extLst>
                  <a:ext uri="{FF2B5EF4-FFF2-40B4-BE49-F238E27FC236}">
                    <a16:creationId xmlns:a16="http://schemas.microsoft.com/office/drawing/2014/main" id="{53ECE53B-859A-4ED2-AE97-945BE728C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1" y="2904"/>
                <a:ext cx="473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 dirty="0">
                    <a:latin typeface="Times New Roman" pitchFamily="18" charset="0"/>
                    <a:cs typeface="Times New Roman" pitchFamily="18" charset="0"/>
                  </a:rPr>
                  <a:t>102</a:t>
                </a:r>
                <a:endParaRPr lang="en-US" altLang="zh-CN" b="0" dirty="0">
                  <a:cs typeface="Times New Roman" pitchFamily="18" charset="0"/>
                </a:endParaRPr>
              </a:p>
            </p:txBody>
          </p:sp>
          <p:sp>
            <p:nvSpPr>
              <p:cNvPr id="71" name="Rectangle 2380">
                <a:extLst>
                  <a:ext uri="{FF2B5EF4-FFF2-40B4-BE49-F238E27FC236}">
                    <a16:creationId xmlns:a16="http://schemas.microsoft.com/office/drawing/2014/main" id="{5B4A970E-1795-41DD-BF6D-5BA5DB1C1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0" y="2904"/>
                <a:ext cx="473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72" name="Rectangle 2379">
                <a:extLst>
                  <a:ext uri="{FF2B5EF4-FFF2-40B4-BE49-F238E27FC236}">
                    <a16:creationId xmlns:a16="http://schemas.microsoft.com/office/drawing/2014/main" id="{35A77E46-A6AF-4F83-B315-EB5004CB8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1" y="2904"/>
                <a:ext cx="470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73" name="Oval 2378">
                <a:extLst>
                  <a:ext uri="{FF2B5EF4-FFF2-40B4-BE49-F238E27FC236}">
                    <a16:creationId xmlns:a16="http://schemas.microsoft.com/office/drawing/2014/main" id="{820EB867-A011-487C-A3A2-BB83AF04C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" y="2224"/>
                <a:ext cx="627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74" name="AutoShape 2377">
                <a:extLst>
                  <a:ext uri="{FF2B5EF4-FFF2-40B4-BE49-F238E27FC236}">
                    <a16:creationId xmlns:a16="http://schemas.microsoft.com/office/drawing/2014/main" id="{0E02D98F-5E84-410D-BBA8-547376E6F0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585" y="1893"/>
                <a:ext cx="1440" cy="40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75" name="AutoShape 2376">
                <a:extLst>
                  <a:ext uri="{FF2B5EF4-FFF2-40B4-BE49-F238E27FC236}">
                    <a16:creationId xmlns:a16="http://schemas.microsoft.com/office/drawing/2014/main" id="{98A3CBF3-7799-45AC-8A64-678EDC9798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652" y="2087"/>
                <a:ext cx="626" cy="20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76" name="AutoShape 2375">
                <a:extLst>
                  <a:ext uri="{FF2B5EF4-FFF2-40B4-BE49-F238E27FC236}">
                    <a16:creationId xmlns:a16="http://schemas.microsoft.com/office/drawing/2014/main" id="{B0C0472F-220B-4F28-8143-9F953F383B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995" y="2572"/>
                <a:ext cx="327" cy="33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77" name="AutoShape 2374">
                <a:extLst>
                  <a:ext uri="{FF2B5EF4-FFF2-40B4-BE49-F238E27FC236}">
                    <a16:creationId xmlns:a16="http://schemas.microsoft.com/office/drawing/2014/main" id="{CF89D5E4-B002-4ED1-93C3-4A3CE392242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621" y="2572"/>
                <a:ext cx="169" cy="33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78" name="AutoShape 2373">
                <a:extLst>
                  <a:ext uri="{FF2B5EF4-FFF2-40B4-BE49-F238E27FC236}">
                    <a16:creationId xmlns:a16="http://schemas.microsoft.com/office/drawing/2014/main" id="{DB7285F3-9EEE-4320-BADE-E5E2324D06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913" y="1409"/>
                <a:ext cx="703" cy="149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79" name="AutoShape 2372">
                <a:extLst>
                  <a:ext uri="{FF2B5EF4-FFF2-40B4-BE49-F238E27FC236}">
                    <a16:creationId xmlns:a16="http://schemas.microsoft.com/office/drawing/2014/main" id="{4112EB1C-2746-4D50-A84D-C02FDEF54C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837" y="1349"/>
                <a:ext cx="2051" cy="15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80" name="Oval 2371">
                <a:extLst>
                  <a:ext uri="{FF2B5EF4-FFF2-40B4-BE49-F238E27FC236}">
                    <a16:creationId xmlns:a16="http://schemas.microsoft.com/office/drawing/2014/main" id="{0A7025C6-03E5-40E5-B2DE-8BB856398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" y="3581"/>
                <a:ext cx="625" cy="40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1" name="Oval 2370">
                <a:extLst>
                  <a:ext uri="{FF2B5EF4-FFF2-40B4-BE49-F238E27FC236}">
                    <a16:creationId xmlns:a16="http://schemas.microsoft.com/office/drawing/2014/main" id="{9F71BFA8-06A7-45BA-A2A2-115E98C01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2" y="3583"/>
                <a:ext cx="625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2" name="Oval 2369">
                <a:extLst>
                  <a:ext uri="{FF2B5EF4-FFF2-40B4-BE49-F238E27FC236}">
                    <a16:creationId xmlns:a16="http://schemas.microsoft.com/office/drawing/2014/main" id="{002F6F07-DDC5-4196-B22B-36D47A125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" y="3583"/>
                <a:ext cx="625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3" name="Oval 2368">
                <a:extLst>
                  <a:ext uri="{FF2B5EF4-FFF2-40B4-BE49-F238E27FC236}">
                    <a16:creationId xmlns:a16="http://schemas.microsoft.com/office/drawing/2014/main" id="{80C7B00E-2753-4BE5-8A4C-E0975B6CA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4" y="3583"/>
                <a:ext cx="625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4" name="Oval 2367">
                <a:extLst>
                  <a:ext uri="{FF2B5EF4-FFF2-40B4-BE49-F238E27FC236}">
                    <a16:creationId xmlns:a16="http://schemas.microsoft.com/office/drawing/2014/main" id="{AEF9B280-05CC-491C-89A9-7656AB0B7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2" y="3584"/>
                <a:ext cx="627" cy="40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5" name="Oval 2366">
                <a:extLst>
                  <a:ext uri="{FF2B5EF4-FFF2-40B4-BE49-F238E27FC236}">
                    <a16:creationId xmlns:a16="http://schemas.microsoft.com/office/drawing/2014/main" id="{14A10010-2940-474C-8F77-4E028E231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8" y="3584"/>
                <a:ext cx="624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86" name="Rectangle 2365">
                <a:extLst>
                  <a:ext uri="{FF2B5EF4-FFF2-40B4-BE49-F238E27FC236}">
                    <a16:creationId xmlns:a16="http://schemas.microsoft.com/office/drawing/2014/main" id="{C833FFAB-16E5-4011-BB8B-6406B2CC6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4127"/>
                <a:ext cx="472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87" name="AutoShape 2364">
                <a:extLst>
                  <a:ext uri="{FF2B5EF4-FFF2-40B4-BE49-F238E27FC236}">
                    <a16:creationId xmlns:a16="http://schemas.microsoft.com/office/drawing/2014/main" id="{87AEE44A-66FF-49B4-893E-4C2B8C1F3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096" y="3855"/>
                <a:ext cx="76" cy="27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88" name="AutoShape 2363">
                <a:extLst>
                  <a:ext uri="{FF2B5EF4-FFF2-40B4-BE49-F238E27FC236}">
                    <a16:creationId xmlns:a16="http://schemas.microsoft.com/office/drawing/2014/main" id="{B19DB964-4B9B-4BE4-B98F-C25C05C3B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172" y="3175"/>
                <a:ext cx="1" cy="27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89" name="AutoShape 2362">
                <a:extLst>
                  <a:ext uri="{FF2B5EF4-FFF2-40B4-BE49-F238E27FC236}">
                    <a16:creationId xmlns:a16="http://schemas.microsoft.com/office/drawing/2014/main" id="{A47BDE65-6956-41C1-9F78-1ECA8D3C09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883" y="3174"/>
                <a:ext cx="465" cy="40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0" name="AutoShape 2361">
                <a:extLst>
                  <a:ext uri="{FF2B5EF4-FFF2-40B4-BE49-F238E27FC236}">
                    <a16:creationId xmlns:a16="http://schemas.microsoft.com/office/drawing/2014/main" id="{4DAB7DC5-E401-4BDB-BBA9-A665C5C2949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48" y="3174"/>
                <a:ext cx="325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1" name="AutoShape 2360">
                <a:extLst>
                  <a:ext uri="{FF2B5EF4-FFF2-40B4-BE49-F238E27FC236}">
                    <a16:creationId xmlns:a16="http://schemas.microsoft.com/office/drawing/2014/main" id="{A600961F-5DE3-43B7-9FE2-8A6542E517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18" y="3174"/>
                <a:ext cx="77" cy="40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2" name="AutoShape 2359">
                <a:extLst>
                  <a:ext uri="{FF2B5EF4-FFF2-40B4-BE49-F238E27FC236}">
                    <a16:creationId xmlns:a16="http://schemas.microsoft.com/office/drawing/2014/main" id="{34783A99-0BB2-4DCF-9826-1942E8C739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116" y="3174"/>
                <a:ext cx="171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3" name="AutoShape 2358">
                <a:extLst>
                  <a:ext uri="{FF2B5EF4-FFF2-40B4-BE49-F238E27FC236}">
                    <a16:creationId xmlns:a16="http://schemas.microsoft.com/office/drawing/2014/main" id="{6C9A5DCF-5DC3-4E1E-B15B-087A9E3D6B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104" y="3174"/>
                <a:ext cx="714" cy="4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4" name="AutoShape 2357">
                <a:extLst>
                  <a:ext uri="{FF2B5EF4-FFF2-40B4-BE49-F238E27FC236}">
                    <a16:creationId xmlns:a16="http://schemas.microsoft.com/office/drawing/2014/main" id="{134ACDE3-4387-4383-9D96-F51C34B097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677" y="3174"/>
                <a:ext cx="236" cy="40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5" name="AutoShape 2356">
                <a:extLst>
                  <a:ext uri="{FF2B5EF4-FFF2-40B4-BE49-F238E27FC236}">
                    <a16:creationId xmlns:a16="http://schemas.microsoft.com/office/drawing/2014/main" id="{5685FF59-FAA6-40EC-B4D7-59C988A0A1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898" y="3174"/>
                <a:ext cx="485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6" name="AutoShape 2355">
                <a:extLst>
                  <a:ext uri="{FF2B5EF4-FFF2-40B4-BE49-F238E27FC236}">
                    <a16:creationId xmlns:a16="http://schemas.microsoft.com/office/drawing/2014/main" id="{56B1AB02-E1F1-41A8-AFF9-5146C8676D7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13" y="3174"/>
                <a:ext cx="482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7" name="AutoShape 2354">
                <a:extLst>
                  <a:ext uri="{FF2B5EF4-FFF2-40B4-BE49-F238E27FC236}">
                    <a16:creationId xmlns:a16="http://schemas.microsoft.com/office/drawing/2014/main" id="{8AC11789-D4F2-4F2B-B6AD-0EA31F8362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383" y="3174"/>
                <a:ext cx="234" cy="40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98" name="AutoShape 2353">
                <a:extLst>
                  <a:ext uri="{FF2B5EF4-FFF2-40B4-BE49-F238E27FC236}">
                    <a16:creationId xmlns:a16="http://schemas.microsoft.com/office/drawing/2014/main" id="{0CF9AA88-1D34-4C26-B676-F157806438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95" y="3174"/>
                <a:ext cx="142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99" name="Rectangle 2352">
                <a:extLst>
                  <a:ext uri="{FF2B5EF4-FFF2-40B4-BE49-F238E27FC236}">
                    <a16:creationId xmlns:a16="http://schemas.microsoft.com/office/drawing/2014/main" id="{68C54579-4B55-4D3E-A0FA-652A9D73D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" y="2904"/>
                <a:ext cx="471" cy="27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00" name="Rectangle 2351">
                <a:extLst>
                  <a:ext uri="{FF2B5EF4-FFF2-40B4-BE49-F238E27FC236}">
                    <a16:creationId xmlns:a16="http://schemas.microsoft.com/office/drawing/2014/main" id="{ECEF01E0-3E98-4495-9060-552A13B4D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" y="2904"/>
                <a:ext cx="469" cy="27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01" name="AutoShape 2350">
                <a:extLst>
                  <a:ext uri="{FF2B5EF4-FFF2-40B4-BE49-F238E27FC236}">
                    <a16:creationId xmlns:a16="http://schemas.microsoft.com/office/drawing/2014/main" id="{57AEA313-B8F9-4E09-AEC2-225254982E2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717" y="3174"/>
                <a:ext cx="639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02" name="AutoShape 2349">
                <a:extLst>
                  <a:ext uri="{FF2B5EF4-FFF2-40B4-BE49-F238E27FC236}">
                    <a16:creationId xmlns:a16="http://schemas.microsoft.com/office/drawing/2014/main" id="{B1F7A050-A9B6-4F16-9263-97EF4EA0FF1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717" y="3174"/>
                <a:ext cx="1109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03" name="AutoShape 2348">
                <a:extLst>
                  <a:ext uri="{FF2B5EF4-FFF2-40B4-BE49-F238E27FC236}">
                    <a16:creationId xmlns:a16="http://schemas.microsoft.com/office/drawing/2014/main" id="{5E7E9400-05E1-4003-9B11-F2524F4BA1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88" y="3174"/>
                <a:ext cx="482" cy="47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04" name="AutoShape 2347">
                <a:extLst>
                  <a:ext uri="{FF2B5EF4-FFF2-40B4-BE49-F238E27FC236}">
                    <a16:creationId xmlns:a16="http://schemas.microsoft.com/office/drawing/2014/main" id="{AD130012-4304-43DB-B9B4-74637C00BD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356" y="3174"/>
                <a:ext cx="234" cy="41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05" name="AutoShape 2346">
                <a:extLst>
                  <a:ext uri="{FF2B5EF4-FFF2-40B4-BE49-F238E27FC236}">
                    <a16:creationId xmlns:a16="http://schemas.microsoft.com/office/drawing/2014/main" id="{021B71DE-5B05-4C56-AADC-31D4E69A5A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810" y="3174"/>
                <a:ext cx="16" cy="47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06" name="Oval 2345">
                <a:extLst>
                  <a:ext uri="{FF2B5EF4-FFF2-40B4-BE49-F238E27FC236}">
                    <a16:creationId xmlns:a16="http://schemas.microsoft.com/office/drawing/2014/main" id="{B2CECD06-3490-4ACE-AAEE-0AC35954E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5350"/>
                <a:ext cx="626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07" name="Oval 2344">
                <a:extLst>
                  <a:ext uri="{FF2B5EF4-FFF2-40B4-BE49-F238E27FC236}">
                    <a16:creationId xmlns:a16="http://schemas.microsoft.com/office/drawing/2014/main" id="{5FA11EF3-E185-4D05-8649-EB76A4A8B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9" y="5350"/>
                <a:ext cx="625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08" name="Oval 2343">
                <a:extLst>
                  <a:ext uri="{FF2B5EF4-FFF2-40B4-BE49-F238E27FC236}">
                    <a16:creationId xmlns:a16="http://schemas.microsoft.com/office/drawing/2014/main" id="{FFB1A11F-0CAC-44AB-B18D-0DC34534E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5" y="5350"/>
                <a:ext cx="626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09" name="Oval 2342">
                <a:extLst>
                  <a:ext uri="{FF2B5EF4-FFF2-40B4-BE49-F238E27FC236}">
                    <a16:creationId xmlns:a16="http://schemas.microsoft.com/office/drawing/2014/main" id="{F2D82543-A828-4F29-B03D-0EA0B362F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1" y="5350"/>
                <a:ext cx="626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0" name="Oval 2341">
                <a:extLst>
                  <a:ext uri="{FF2B5EF4-FFF2-40B4-BE49-F238E27FC236}">
                    <a16:creationId xmlns:a16="http://schemas.microsoft.com/office/drawing/2014/main" id="{BB224C4A-FE0A-47C4-8D55-DEEA2C9B1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8" y="5350"/>
                <a:ext cx="626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1" name="Oval 2340">
                <a:extLst>
                  <a:ext uri="{FF2B5EF4-FFF2-40B4-BE49-F238E27FC236}">
                    <a16:creationId xmlns:a16="http://schemas.microsoft.com/office/drawing/2014/main" id="{05CD5F14-66DA-46FB-9F44-2EB0D0BE7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4" y="5353"/>
                <a:ext cx="626" cy="40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2" name="Oval 2339">
                <a:extLst>
                  <a:ext uri="{FF2B5EF4-FFF2-40B4-BE49-F238E27FC236}">
                    <a16:creationId xmlns:a16="http://schemas.microsoft.com/office/drawing/2014/main" id="{439ED2A5-EF28-454F-BD1D-CF1D89FEF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3" y="3448"/>
                <a:ext cx="630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3" name="Oval 2338">
                <a:extLst>
                  <a:ext uri="{FF2B5EF4-FFF2-40B4-BE49-F238E27FC236}">
                    <a16:creationId xmlns:a16="http://schemas.microsoft.com/office/drawing/2014/main" id="{543ABCDA-75BB-47C3-87D5-A6A664C23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5" y="5350"/>
                <a:ext cx="632" cy="415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4" name="Oval 2337">
                <a:extLst>
                  <a:ext uri="{FF2B5EF4-FFF2-40B4-BE49-F238E27FC236}">
                    <a16:creationId xmlns:a16="http://schemas.microsoft.com/office/drawing/2014/main" id="{4E657C56-8B22-4C15-B1E8-E5C588F7C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4" y="5350"/>
                <a:ext cx="626" cy="4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15" name="Oval 2336">
                <a:extLst>
                  <a:ext uri="{FF2B5EF4-FFF2-40B4-BE49-F238E27FC236}">
                    <a16:creationId xmlns:a16="http://schemas.microsoft.com/office/drawing/2014/main" id="{6A30D2D5-998D-4C41-A909-22F4B1DBD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" y="3991"/>
                <a:ext cx="625" cy="40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16" name="AutoShape 2335">
                <a:extLst>
                  <a:ext uri="{FF2B5EF4-FFF2-40B4-BE49-F238E27FC236}">
                    <a16:creationId xmlns:a16="http://schemas.microsoft.com/office/drawing/2014/main" id="{2AC17016-7D91-46C9-B0C3-1DC2F4DA87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555" y="3930"/>
                <a:ext cx="719" cy="26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17" name="AutoShape 2334">
                <a:extLst>
                  <a:ext uri="{FF2B5EF4-FFF2-40B4-BE49-F238E27FC236}">
                    <a16:creationId xmlns:a16="http://schemas.microsoft.com/office/drawing/2014/main" id="{9C9A7E62-0F10-48EF-A5B9-D3362736B5B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3883" y="3990"/>
                <a:ext cx="3047" cy="205"/>
              </a:xfrm>
              <a:prstGeom prst="bentConnector2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arrow" w="sm" len="sm"/>
              </a:ln>
            </p:spPr>
          </p:cxnSp>
          <p:cxnSp>
            <p:nvCxnSpPr>
              <p:cNvPr id="118" name="AutoShape 2333">
                <a:extLst>
                  <a:ext uri="{FF2B5EF4-FFF2-40B4-BE49-F238E27FC236}">
                    <a16:creationId xmlns:a16="http://schemas.microsoft.com/office/drawing/2014/main" id="{0FA66027-6449-4E82-86DA-24AE7118A48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677" y="3991"/>
                <a:ext cx="1253" cy="204"/>
              </a:xfrm>
              <a:prstGeom prst="bentConnector2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arrow" w="sm" len="sm"/>
              </a:ln>
            </p:spPr>
          </p:cxnSp>
          <p:cxnSp>
            <p:nvCxnSpPr>
              <p:cNvPr id="119" name="AutoShape 2332">
                <a:extLst>
                  <a:ext uri="{FF2B5EF4-FFF2-40B4-BE49-F238E27FC236}">
                    <a16:creationId xmlns:a16="http://schemas.microsoft.com/office/drawing/2014/main" id="{FA1880F4-DA77-4144-9DF8-8FB365002C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46" y="3930"/>
                <a:ext cx="15" cy="142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20" name="AutoShape 2331">
                <a:extLst>
                  <a:ext uri="{FF2B5EF4-FFF2-40B4-BE49-F238E27FC236}">
                    <a16:creationId xmlns:a16="http://schemas.microsoft.com/office/drawing/2014/main" id="{CE74F5AB-866A-4773-9979-EEEE83A7DE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895" y="3991"/>
                <a:ext cx="284" cy="141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121" name="AutoShape 2330">
                <a:extLst>
                  <a:ext uri="{FF2B5EF4-FFF2-40B4-BE49-F238E27FC236}">
                    <a16:creationId xmlns:a16="http://schemas.microsoft.com/office/drawing/2014/main" id="{C9EAF982-3C7B-4E35-A66C-36E11B9F56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28" y="3930"/>
                <a:ext cx="45" cy="46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22" name="AutoShape 2329">
                <a:extLst>
                  <a:ext uri="{FF2B5EF4-FFF2-40B4-BE49-F238E27FC236}">
                    <a16:creationId xmlns:a16="http://schemas.microsoft.com/office/drawing/2014/main" id="{DF30517A-6C05-41EA-893A-8F23B9486E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362" y="3930"/>
                <a:ext cx="93" cy="148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23" name="AutoShape 2328">
                <a:extLst>
                  <a:ext uri="{FF2B5EF4-FFF2-40B4-BE49-F238E27FC236}">
                    <a16:creationId xmlns:a16="http://schemas.microsoft.com/office/drawing/2014/main" id="{1CA56C3A-AD67-4D43-80D0-A1CD2483821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350" y="3930"/>
                <a:ext cx="45" cy="47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24" name="AutoShape 2327">
                <a:extLst>
                  <a:ext uri="{FF2B5EF4-FFF2-40B4-BE49-F238E27FC236}">
                    <a16:creationId xmlns:a16="http://schemas.microsoft.com/office/drawing/2014/main" id="{0FF43B50-17BE-4489-9EC1-9AACB80465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6356" y="1961"/>
                <a:ext cx="1835" cy="1817"/>
              </a:xfrm>
              <a:prstGeom prst="curvedConnector2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125" name="AutoShape 2326">
                <a:extLst>
                  <a:ext uri="{FF2B5EF4-FFF2-40B4-BE49-F238E27FC236}">
                    <a16:creationId xmlns:a16="http://schemas.microsoft.com/office/drawing/2014/main" id="{74733B66-A9F6-49C1-B042-DE670E9C2D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617" y="3991"/>
                <a:ext cx="220" cy="136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126" name="AutoShape 2325">
                <a:extLst>
                  <a:ext uri="{FF2B5EF4-FFF2-40B4-BE49-F238E27FC236}">
                    <a16:creationId xmlns:a16="http://schemas.microsoft.com/office/drawing/2014/main" id="{4D304CA8-D10F-40E1-9164-293FE54A8B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010" y="3932"/>
                <a:ext cx="360" cy="4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 type="arrow" w="sm" len="sm"/>
              </a:ln>
            </p:spPr>
          </p:cxnSp>
          <p:cxnSp>
            <p:nvCxnSpPr>
              <p:cNvPr id="127" name="AutoShape 2324">
                <a:extLst>
                  <a:ext uri="{FF2B5EF4-FFF2-40B4-BE49-F238E27FC236}">
                    <a16:creationId xmlns:a16="http://schemas.microsoft.com/office/drawing/2014/main" id="{0D2C185B-D6A4-478C-956D-378703B0818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97" y="3992"/>
                <a:ext cx="93" cy="135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sp>
            <p:nvSpPr>
              <p:cNvPr id="128" name="Rectangle 2323">
                <a:extLst>
                  <a:ext uri="{FF2B5EF4-FFF2-40B4-BE49-F238E27FC236}">
                    <a16:creationId xmlns:a16="http://schemas.microsoft.com/office/drawing/2014/main" id="{CF834B26-692F-4D05-AFBC-18286AAEC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5" y="2904"/>
                <a:ext cx="474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29" name="AutoShape 2322">
                <a:extLst>
                  <a:ext uri="{FF2B5EF4-FFF2-40B4-BE49-F238E27FC236}">
                    <a16:creationId xmlns:a16="http://schemas.microsoft.com/office/drawing/2014/main" id="{85FE39F2-0EE9-4874-A4C2-570F38D235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81" y="3175"/>
                <a:ext cx="482" cy="33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30" name="Rectangle 2321">
                <a:extLst>
                  <a:ext uri="{FF2B5EF4-FFF2-40B4-BE49-F238E27FC236}">
                    <a16:creationId xmlns:a16="http://schemas.microsoft.com/office/drawing/2014/main" id="{94528EDE-F905-4A29-BC45-68B26B861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" y="6302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1" name="Rectangle 2320">
                <a:extLst>
                  <a:ext uri="{FF2B5EF4-FFF2-40B4-BE49-F238E27FC236}">
                    <a16:creationId xmlns:a16="http://schemas.microsoft.com/office/drawing/2014/main" id="{0314BFD8-1B63-455A-9CE2-B5F054E52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6302"/>
                <a:ext cx="471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2" name="Rectangle 2319">
                <a:extLst>
                  <a:ext uri="{FF2B5EF4-FFF2-40B4-BE49-F238E27FC236}">
                    <a16:creationId xmlns:a16="http://schemas.microsoft.com/office/drawing/2014/main" id="{2899178F-BA10-498F-BFAD-891217A17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7" y="6302"/>
                <a:ext cx="471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3" name="Rectangle 2318">
                <a:extLst>
                  <a:ext uri="{FF2B5EF4-FFF2-40B4-BE49-F238E27FC236}">
                    <a16:creationId xmlns:a16="http://schemas.microsoft.com/office/drawing/2014/main" id="{CE2E2CA7-8C5F-4C14-9043-E619D9C13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6302"/>
                <a:ext cx="471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4" name="Rectangle 2317">
                <a:extLst>
                  <a:ext uri="{FF2B5EF4-FFF2-40B4-BE49-F238E27FC236}">
                    <a16:creationId xmlns:a16="http://schemas.microsoft.com/office/drawing/2014/main" id="{3B49019A-C94B-415C-87FD-5A3EB6A7F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6" y="6302"/>
                <a:ext cx="469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5" name="Rectangle 2316">
                <a:extLst>
                  <a:ext uri="{FF2B5EF4-FFF2-40B4-BE49-F238E27FC236}">
                    <a16:creationId xmlns:a16="http://schemas.microsoft.com/office/drawing/2014/main" id="{54EAE2A8-334C-4DFD-8645-B902D270C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5" y="6302"/>
                <a:ext cx="474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6" name="Rectangle 2315">
                <a:extLst>
                  <a:ext uri="{FF2B5EF4-FFF2-40B4-BE49-F238E27FC236}">
                    <a16:creationId xmlns:a16="http://schemas.microsoft.com/office/drawing/2014/main" id="{E7441E55-D6EA-4053-ACFC-96E69D6D3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5" y="6302"/>
                <a:ext cx="467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37" name="Rectangle 2314">
                <a:extLst>
                  <a:ext uri="{FF2B5EF4-FFF2-40B4-BE49-F238E27FC236}">
                    <a16:creationId xmlns:a16="http://schemas.microsoft.com/office/drawing/2014/main" id="{756AF817-EC08-4E8F-AB35-27245AE8B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2" y="6302"/>
                <a:ext cx="474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38" name="AutoShape 2313">
                <a:extLst>
                  <a:ext uri="{FF2B5EF4-FFF2-40B4-BE49-F238E27FC236}">
                    <a16:creationId xmlns:a16="http://schemas.microsoft.com/office/drawing/2014/main" id="{59D1E54B-E54C-4666-8450-F7680DDCE0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724" y="5702"/>
                <a:ext cx="1013" cy="60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39" name="AutoShape 2312">
                <a:extLst>
                  <a:ext uri="{FF2B5EF4-FFF2-40B4-BE49-F238E27FC236}">
                    <a16:creationId xmlns:a16="http://schemas.microsoft.com/office/drawing/2014/main" id="{8EC18B25-A54C-4BFC-91D4-F35760A729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195" y="5762"/>
                <a:ext cx="763" cy="54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40" name="AutoShape 2311">
                <a:extLst>
                  <a:ext uri="{FF2B5EF4-FFF2-40B4-BE49-F238E27FC236}">
                    <a16:creationId xmlns:a16="http://schemas.microsoft.com/office/drawing/2014/main" id="{6A1F8811-E803-49F6-8EF2-74E521DE91D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63" y="5762"/>
                <a:ext cx="295" cy="54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41" name="AutoShape 2310">
                <a:extLst>
                  <a:ext uri="{FF2B5EF4-FFF2-40B4-BE49-F238E27FC236}">
                    <a16:creationId xmlns:a16="http://schemas.microsoft.com/office/drawing/2014/main" id="{93C53B25-D69B-422D-9E2B-F525D85150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958" y="5762"/>
                <a:ext cx="173" cy="54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42" name="AutoShape 2309">
                <a:extLst>
                  <a:ext uri="{FF2B5EF4-FFF2-40B4-BE49-F238E27FC236}">
                    <a16:creationId xmlns:a16="http://schemas.microsoft.com/office/drawing/2014/main" id="{3F85D210-7BCE-481F-8095-332D054F9A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541" y="5762"/>
                <a:ext cx="296" cy="54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43" name="AutoShape 2308">
                <a:extLst>
                  <a:ext uri="{FF2B5EF4-FFF2-40B4-BE49-F238E27FC236}">
                    <a16:creationId xmlns:a16="http://schemas.microsoft.com/office/drawing/2014/main" id="{A1136384-B93C-4055-9CA1-1B7DADA6FD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837" y="5762"/>
                <a:ext cx="175" cy="54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44" name="AutoShape 2307">
                <a:extLst>
                  <a:ext uri="{FF2B5EF4-FFF2-40B4-BE49-F238E27FC236}">
                    <a16:creationId xmlns:a16="http://schemas.microsoft.com/office/drawing/2014/main" id="{EF74E35F-FFAA-43A9-A65C-E76E28A651F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058" y="5702"/>
                <a:ext cx="421" cy="60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45" name="AutoShape 2306">
                <a:extLst>
                  <a:ext uri="{FF2B5EF4-FFF2-40B4-BE49-F238E27FC236}">
                    <a16:creationId xmlns:a16="http://schemas.microsoft.com/office/drawing/2014/main" id="{8585031A-D3E1-4C40-B45C-DDC125B696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150" y="5558"/>
                <a:ext cx="800" cy="74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46" name="Rectangle 2305">
                <a:extLst>
                  <a:ext uri="{FF2B5EF4-FFF2-40B4-BE49-F238E27FC236}">
                    <a16:creationId xmlns:a16="http://schemas.microsoft.com/office/drawing/2014/main" id="{7C694005-D0B6-4EEE-BCFB-48F5DD9C4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4535"/>
                <a:ext cx="467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47" name="AutoShape 2304">
                <a:extLst>
                  <a:ext uri="{FF2B5EF4-FFF2-40B4-BE49-F238E27FC236}">
                    <a16:creationId xmlns:a16="http://schemas.microsoft.com/office/drawing/2014/main" id="{84EED158-5DB5-46EE-8D2A-F42719C3C8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51" y="4806"/>
                <a:ext cx="174" cy="60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48" name="Rectangle 2303">
                <a:extLst>
                  <a:ext uri="{FF2B5EF4-FFF2-40B4-BE49-F238E27FC236}">
                    <a16:creationId xmlns:a16="http://schemas.microsoft.com/office/drawing/2014/main" id="{CB906C8B-FE70-4AE2-BB0E-592DF147E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1" y="4535"/>
                <a:ext cx="470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49" name="Rectangle 2302">
                <a:extLst>
                  <a:ext uri="{FF2B5EF4-FFF2-40B4-BE49-F238E27FC236}">
                    <a16:creationId xmlns:a16="http://schemas.microsoft.com/office/drawing/2014/main" id="{4B9241C9-4E4A-4453-9264-2AA673EFF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2" y="4535"/>
                <a:ext cx="470" cy="27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50" name="Oval 2301">
                <a:extLst>
                  <a:ext uri="{FF2B5EF4-FFF2-40B4-BE49-F238E27FC236}">
                    <a16:creationId xmlns:a16="http://schemas.microsoft.com/office/drawing/2014/main" id="{163C90A0-66B7-4522-A1BD-76FDF1480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5" y="5350"/>
                <a:ext cx="621" cy="41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51" name="AutoShape 2300">
                <a:extLst>
                  <a:ext uri="{FF2B5EF4-FFF2-40B4-BE49-F238E27FC236}">
                    <a16:creationId xmlns:a16="http://schemas.microsoft.com/office/drawing/2014/main" id="{A38BD9AC-D1FE-4866-80D5-E19D717D4DC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56" y="4804"/>
                <a:ext cx="49" cy="60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52" name="AutoShape 2299">
                <a:extLst>
                  <a:ext uri="{FF2B5EF4-FFF2-40B4-BE49-F238E27FC236}">
                    <a16:creationId xmlns:a16="http://schemas.microsoft.com/office/drawing/2014/main" id="{2EE5CDED-F38C-48CD-986B-9AC08F8BF3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7" y="4808"/>
                <a:ext cx="139" cy="5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53" name="Oval 2298">
                <a:extLst>
                  <a:ext uri="{FF2B5EF4-FFF2-40B4-BE49-F238E27FC236}">
                    <a16:creationId xmlns:a16="http://schemas.microsoft.com/office/drawing/2014/main" id="{1D83FE16-EF7F-4611-9833-2B2EE46D5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1" y="6166"/>
                <a:ext cx="627" cy="41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54" name="AutoShape 2297">
                <a:extLst>
                  <a:ext uri="{FF2B5EF4-FFF2-40B4-BE49-F238E27FC236}">
                    <a16:creationId xmlns:a16="http://schemas.microsoft.com/office/drawing/2014/main" id="{2A31D472-AE36-4A20-A989-46BFB8518BF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179" y="5702"/>
                <a:ext cx="434" cy="52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55" name="AutoShape 2296">
                <a:extLst>
                  <a:ext uri="{FF2B5EF4-FFF2-40B4-BE49-F238E27FC236}">
                    <a16:creationId xmlns:a16="http://schemas.microsoft.com/office/drawing/2014/main" id="{B2562003-B9D6-4B1B-8240-347E6B645F7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056" y="5702"/>
                <a:ext cx="559" cy="52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56" name="AutoShape 2295">
                <a:extLst>
                  <a:ext uri="{FF2B5EF4-FFF2-40B4-BE49-F238E27FC236}">
                    <a16:creationId xmlns:a16="http://schemas.microsoft.com/office/drawing/2014/main" id="{8429D9A4-95FB-425C-B4A5-673E49B719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056" y="5705"/>
                <a:ext cx="3220" cy="52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57" name="AutoShape 2294">
                <a:extLst>
                  <a:ext uri="{FF2B5EF4-FFF2-40B4-BE49-F238E27FC236}">
                    <a16:creationId xmlns:a16="http://schemas.microsoft.com/office/drawing/2014/main" id="{B236B421-3B7F-416F-A658-051B57836D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717" y="3930"/>
                <a:ext cx="58" cy="148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58" name="Rectangle 2293">
                <a:extLst>
                  <a:ext uri="{FF2B5EF4-FFF2-40B4-BE49-F238E27FC236}">
                    <a16:creationId xmlns:a16="http://schemas.microsoft.com/office/drawing/2014/main" id="{91F057C6-223A-4C8B-9AC9-4E141FBC7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2" y="6304"/>
                <a:ext cx="470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59" name="Rectangle 2292">
                <a:extLst>
                  <a:ext uri="{FF2B5EF4-FFF2-40B4-BE49-F238E27FC236}">
                    <a16:creationId xmlns:a16="http://schemas.microsoft.com/office/drawing/2014/main" id="{E276D407-8CC9-46AF-A004-26178942D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2" y="6304"/>
                <a:ext cx="473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60" name="Rectangle 2291">
                <a:extLst>
                  <a:ext uri="{FF2B5EF4-FFF2-40B4-BE49-F238E27FC236}">
                    <a16:creationId xmlns:a16="http://schemas.microsoft.com/office/drawing/2014/main" id="{95823FC5-9BD8-48BE-9B32-148E84387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0" y="6305"/>
                <a:ext cx="469" cy="27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61" name="Rectangle 2290">
                <a:extLst>
                  <a:ext uri="{FF2B5EF4-FFF2-40B4-BE49-F238E27FC236}">
                    <a16:creationId xmlns:a16="http://schemas.microsoft.com/office/drawing/2014/main" id="{A54F4A3D-EFD2-4A59-8FC5-910E8DA7A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1" y="6302"/>
                <a:ext cx="471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114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62" name="AutoShape 2289">
                <a:extLst>
                  <a:ext uri="{FF2B5EF4-FFF2-40B4-BE49-F238E27FC236}">
                    <a16:creationId xmlns:a16="http://schemas.microsoft.com/office/drawing/2014/main" id="{5BA32EE6-489F-4B99-A8DE-25F9BD1EF4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417" y="5705"/>
                <a:ext cx="859" cy="59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63" name="AutoShape 2288">
                <a:extLst>
                  <a:ext uri="{FF2B5EF4-FFF2-40B4-BE49-F238E27FC236}">
                    <a16:creationId xmlns:a16="http://schemas.microsoft.com/office/drawing/2014/main" id="{FE468C90-9F4F-4D5F-88C7-4860FD0A3E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889" y="5766"/>
                <a:ext cx="608" cy="53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64" name="AutoShape 2287">
                <a:extLst>
                  <a:ext uri="{FF2B5EF4-FFF2-40B4-BE49-F238E27FC236}">
                    <a16:creationId xmlns:a16="http://schemas.microsoft.com/office/drawing/2014/main" id="{02157961-06E2-44C9-9EAC-E8DD81A9CD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355" y="5766"/>
                <a:ext cx="142" cy="5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65" name="AutoShape 2286">
                <a:extLst>
                  <a:ext uri="{FF2B5EF4-FFF2-40B4-BE49-F238E27FC236}">
                    <a16:creationId xmlns:a16="http://schemas.microsoft.com/office/drawing/2014/main" id="{FC59F43A-BF53-43A9-A05C-794B3D738C6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719" y="5705"/>
                <a:ext cx="108" cy="59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66" name="Oval 2285">
                <a:extLst>
                  <a:ext uri="{FF2B5EF4-FFF2-40B4-BE49-F238E27FC236}">
                    <a16:creationId xmlns:a16="http://schemas.microsoft.com/office/drawing/2014/main" id="{37675105-0E1E-4FD0-A53F-65C5D58E6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6773"/>
                <a:ext cx="627" cy="40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52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67" name="Oval 2284">
                <a:extLst>
                  <a:ext uri="{FF2B5EF4-FFF2-40B4-BE49-F238E27FC236}">
                    <a16:creationId xmlns:a16="http://schemas.microsoft.com/office/drawing/2014/main" id="{7CFC3310-95CE-4381-95F4-CAF0504F0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9" y="6773"/>
                <a:ext cx="627" cy="413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68" name="Oval 2283">
                <a:extLst>
                  <a:ext uri="{FF2B5EF4-FFF2-40B4-BE49-F238E27FC236}">
                    <a16:creationId xmlns:a16="http://schemas.microsoft.com/office/drawing/2014/main" id="{A1DD6A0E-E511-4D43-B414-81037FE2D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4" y="6773"/>
                <a:ext cx="627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54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69" name="AutoShape 2282">
                <a:extLst>
                  <a:ext uri="{FF2B5EF4-FFF2-40B4-BE49-F238E27FC236}">
                    <a16:creationId xmlns:a16="http://schemas.microsoft.com/office/drawing/2014/main" id="{9373EC71-4B7B-422B-A013-DE937E2B960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78" y="6572"/>
                <a:ext cx="146" cy="20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70" name="AutoShape 2281">
                <a:extLst>
                  <a:ext uri="{FF2B5EF4-FFF2-40B4-BE49-F238E27FC236}">
                    <a16:creationId xmlns:a16="http://schemas.microsoft.com/office/drawing/2014/main" id="{F993CEC1-4553-4884-B5A2-7635605FB3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41" y="6572"/>
                <a:ext cx="12" cy="20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71" name="AutoShape 2280">
                <a:extLst>
                  <a:ext uri="{FF2B5EF4-FFF2-40B4-BE49-F238E27FC236}">
                    <a16:creationId xmlns:a16="http://schemas.microsoft.com/office/drawing/2014/main" id="{D4C4B4CF-9C1A-488A-BF78-D0821F73D6B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17" y="6573"/>
                <a:ext cx="171" cy="20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72" name="Oval 2279">
                <a:extLst>
                  <a:ext uri="{FF2B5EF4-FFF2-40B4-BE49-F238E27FC236}">
                    <a16:creationId xmlns:a16="http://schemas.microsoft.com/office/drawing/2014/main" id="{4FC9A2E2-2E29-4395-948D-16FEF7131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7179"/>
                <a:ext cx="627" cy="41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21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73" name="AutoShape 2278">
                <a:extLst>
                  <a:ext uri="{FF2B5EF4-FFF2-40B4-BE49-F238E27FC236}">
                    <a16:creationId xmlns:a16="http://schemas.microsoft.com/office/drawing/2014/main" id="{33A5DEAB-D0A1-419C-A424-8F55DACD4F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835" y="6576"/>
                <a:ext cx="248" cy="60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74" name="Oval 2277">
                <a:extLst>
                  <a:ext uri="{FF2B5EF4-FFF2-40B4-BE49-F238E27FC236}">
                    <a16:creationId xmlns:a16="http://schemas.microsoft.com/office/drawing/2014/main" id="{9B425167-5373-4FBA-9AE2-979B16AC5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7861"/>
                <a:ext cx="627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75" name="Oval 2276">
                <a:extLst>
                  <a:ext uri="{FF2B5EF4-FFF2-40B4-BE49-F238E27FC236}">
                    <a16:creationId xmlns:a16="http://schemas.microsoft.com/office/drawing/2014/main" id="{B32FF3AA-32B6-47FC-AD3E-0B2001155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8675"/>
                <a:ext cx="627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76" name="AutoShape 2275">
                <a:extLst>
                  <a:ext uri="{FF2B5EF4-FFF2-40B4-BE49-F238E27FC236}">
                    <a16:creationId xmlns:a16="http://schemas.microsoft.com/office/drawing/2014/main" id="{BD2DCDB9-629B-4F56-AC7F-FA9C75220B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083" y="8272"/>
                <a:ext cx="1" cy="40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77" name="AutoShape 2274">
                <a:extLst>
                  <a:ext uri="{FF2B5EF4-FFF2-40B4-BE49-F238E27FC236}">
                    <a16:creationId xmlns:a16="http://schemas.microsoft.com/office/drawing/2014/main" id="{3976970D-7411-468D-99B9-30F40ED0A0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083" y="7593"/>
                <a:ext cx="1" cy="26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78" name="Rectangle 2273">
                <a:extLst>
                  <a:ext uri="{FF2B5EF4-FFF2-40B4-BE49-F238E27FC236}">
                    <a16:creationId xmlns:a16="http://schemas.microsoft.com/office/drawing/2014/main" id="{2FFFA6F7-ECD2-4635-9039-4F079249F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7179"/>
                <a:ext cx="471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79" name="AutoShape 2272">
                <a:extLst>
                  <a:ext uri="{FF2B5EF4-FFF2-40B4-BE49-F238E27FC236}">
                    <a16:creationId xmlns:a16="http://schemas.microsoft.com/office/drawing/2014/main" id="{BAD9C1D1-9195-4F55-9419-6BABB7FB83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301" y="7315"/>
                <a:ext cx="468" cy="7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80" name="Rectangle 2271">
                <a:extLst>
                  <a:ext uri="{FF2B5EF4-FFF2-40B4-BE49-F238E27FC236}">
                    <a16:creationId xmlns:a16="http://schemas.microsoft.com/office/drawing/2014/main" id="{F33BFE48-426B-41DF-B67D-4746543C8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5" y="7179"/>
                <a:ext cx="470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81" name="AutoShape 2270">
                <a:extLst>
                  <a:ext uri="{FF2B5EF4-FFF2-40B4-BE49-F238E27FC236}">
                    <a16:creationId xmlns:a16="http://schemas.microsoft.com/office/drawing/2014/main" id="{83D360B1-EE94-47D8-9F74-E98A7BB989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396" y="7315"/>
                <a:ext cx="469" cy="7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82" name="Oval 2269">
                <a:extLst>
                  <a:ext uri="{FF2B5EF4-FFF2-40B4-BE49-F238E27FC236}">
                    <a16:creationId xmlns:a16="http://schemas.microsoft.com/office/drawing/2014/main" id="{A757834D-14A0-4636-8C46-2743D6484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" y="7044"/>
                <a:ext cx="627" cy="41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83" name="AutoShape 2268">
                <a:extLst>
                  <a:ext uri="{FF2B5EF4-FFF2-40B4-BE49-F238E27FC236}">
                    <a16:creationId xmlns:a16="http://schemas.microsoft.com/office/drawing/2014/main" id="{6FC78E24-2207-404B-BD82-D96EDFDC8A8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518" y="7249"/>
                <a:ext cx="312" cy="6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84" name="Oval 2267">
                <a:extLst>
                  <a:ext uri="{FF2B5EF4-FFF2-40B4-BE49-F238E27FC236}">
                    <a16:creationId xmlns:a16="http://schemas.microsoft.com/office/drawing/2014/main" id="{B9796C05-4235-430D-BB5A-601F76AB5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6" y="7044"/>
                <a:ext cx="628" cy="412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85" name="AutoShape 2266">
                <a:extLst>
                  <a:ext uri="{FF2B5EF4-FFF2-40B4-BE49-F238E27FC236}">
                    <a16:creationId xmlns:a16="http://schemas.microsoft.com/office/drawing/2014/main" id="{891213C9-A295-4C39-BB39-05D697F28C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35" y="7250"/>
                <a:ext cx="311" cy="6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86" name="Rectangle 2265">
                <a:extLst>
                  <a:ext uri="{FF2B5EF4-FFF2-40B4-BE49-F238E27FC236}">
                    <a16:creationId xmlns:a16="http://schemas.microsoft.com/office/drawing/2014/main" id="{A8F77B7E-A51B-4965-AC2E-FCA27B479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7586"/>
                <a:ext cx="471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87" name="Rectangle 2264">
                <a:extLst>
                  <a:ext uri="{FF2B5EF4-FFF2-40B4-BE49-F238E27FC236}">
                    <a16:creationId xmlns:a16="http://schemas.microsoft.com/office/drawing/2014/main" id="{AA26D005-2D8F-4E14-80A0-B00099704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5" y="7586"/>
                <a:ext cx="471" cy="27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88" name="AutoShape 2263">
                <a:extLst>
                  <a:ext uri="{FF2B5EF4-FFF2-40B4-BE49-F238E27FC236}">
                    <a16:creationId xmlns:a16="http://schemas.microsoft.com/office/drawing/2014/main" id="{1AF6FAEA-DC92-4849-B794-1CD645D2BF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301" y="7532"/>
                <a:ext cx="560" cy="19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89" name="AutoShape 2262">
                <a:extLst>
                  <a:ext uri="{FF2B5EF4-FFF2-40B4-BE49-F238E27FC236}">
                    <a16:creationId xmlns:a16="http://schemas.microsoft.com/office/drawing/2014/main" id="{5FE4F2F0-6A21-4D3E-9F38-A2EC10BE09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304" y="7532"/>
                <a:ext cx="561" cy="19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90" name="Oval 2261">
                <a:extLst>
                  <a:ext uri="{FF2B5EF4-FFF2-40B4-BE49-F238E27FC236}">
                    <a16:creationId xmlns:a16="http://schemas.microsoft.com/office/drawing/2014/main" id="{8BB1AD6C-407F-4A78-B16C-57F9E67C6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6" y="7451"/>
                <a:ext cx="628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1" name="Oval 2260">
                <a:extLst>
                  <a:ext uri="{FF2B5EF4-FFF2-40B4-BE49-F238E27FC236}">
                    <a16:creationId xmlns:a16="http://schemas.microsoft.com/office/drawing/2014/main" id="{026705CA-DB3B-4D33-87F8-010FB641F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" y="7451"/>
                <a:ext cx="627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45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192" name="AutoShape 2259">
                <a:extLst>
                  <a:ext uri="{FF2B5EF4-FFF2-40B4-BE49-F238E27FC236}">
                    <a16:creationId xmlns:a16="http://schemas.microsoft.com/office/drawing/2014/main" id="{1596EDA8-9857-43AF-8F01-3984D6283BA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518" y="7656"/>
                <a:ext cx="312" cy="6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193" name="AutoShape 2258">
                <a:extLst>
                  <a:ext uri="{FF2B5EF4-FFF2-40B4-BE49-F238E27FC236}">
                    <a16:creationId xmlns:a16="http://schemas.microsoft.com/office/drawing/2014/main" id="{831A70E9-0036-4BB9-9C7D-8FFAC92F1E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36" y="7656"/>
                <a:ext cx="310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194" name="Rectangle 2257">
                <a:extLst>
                  <a:ext uri="{FF2B5EF4-FFF2-40B4-BE49-F238E27FC236}">
                    <a16:creationId xmlns:a16="http://schemas.microsoft.com/office/drawing/2014/main" id="{06E3CDAC-63DE-4511-AF88-92BF46AE6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7997"/>
                <a:ext cx="471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5" name="Rectangle 2256">
                <a:extLst>
                  <a:ext uri="{FF2B5EF4-FFF2-40B4-BE49-F238E27FC236}">
                    <a16:creationId xmlns:a16="http://schemas.microsoft.com/office/drawing/2014/main" id="{8F63CE3C-97FD-4532-8EC1-717FAE7CB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5" y="7997"/>
                <a:ext cx="471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74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6" name="Oval 2255">
                <a:extLst>
                  <a:ext uri="{FF2B5EF4-FFF2-40B4-BE49-F238E27FC236}">
                    <a16:creationId xmlns:a16="http://schemas.microsoft.com/office/drawing/2014/main" id="{3EF08CB0-4FE8-4D68-9534-696F6D923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" y="7858"/>
                <a:ext cx="627" cy="4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7" name="Oval 2254">
                <a:extLst>
                  <a:ext uri="{FF2B5EF4-FFF2-40B4-BE49-F238E27FC236}">
                    <a16:creationId xmlns:a16="http://schemas.microsoft.com/office/drawing/2014/main" id="{A776EB7F-4D48-4793-AAB3-92E257D0F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6" y="7861"/>
                <a:ext cx="628" cy="41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8" name="Oval 2253">
                <a:extLst>
                  <a:ext uri="{FF2B5EF4-FFF2-40B4-BE49-F238E27FC236}">
                    <a16:creationId xmlns:a16="http://schemas.microsoft.com/office/drawing/2014/main" id="{3AA50014-A57C-42A1-8C5B-000002878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" y="8267"/>
                <a:ext cx="627" cy="40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199" name="Oval 2252">
                <a:extLst>
                  <a:ext uri="{FF2B5EF4-FFF2-40B4-BE49-F238E27FC236}">
                    <a16:creationId xmlns:a16="http://schemas.microsoft.com/office/drawing/2014/main" id="{B48EE233-A800-48DA-A752-65707DA9B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6" y="8269"/>
                <a:ext cx="628" cy="41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00" name="AutoShape 2251">
                <a:extLst>
                  <a:ext uri="{FF2B5EF4-FFF2-40B4-BE49-F238E27FC236}">
                    <a16:creationId xmlns:a16="http://schemas.microsoft.com/office/drawing/2014/main" id="{E2BAB7BA-F899-45AB-B9BF-28D400A1280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301" y="8067"/>
                <a:ext cx="468" cy="6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01" name="AutoShape 2250">
                <a:extLst>
                  <a:ext uri="{FF2B5EF4-FFF2-40B4-BE49-F238E27FC236}">
                    <a16:creationId xmlns:a16="http://schemas.microsoft.com/office/drawing/2014/main" id="{7EDF6EBB-8C58-4786-99D5-E68E2BE1E1B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518" y="8064"/>
                <a:ext cx="312" cy="6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02" name="AutoShape 2249">
                <a:extLst>
                  <a:ext uri="{FF2B5EF4-FFF2-40B4-BE49-F238E27FC236}">
                    <a16:creationId xmlns:a16="http://schemas.microsoft.com/office/drawing/2014/main" id="{FC0B6BDC-8AF2-4094-9784-BC3BD7182E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396" y="8067"/>
                <a:ext cx="469" cy="6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03" name="AutoShape 2248">
                <a:extLst>
                  <a:ext uri="{FF2B5EF4-FFF2-40B4-BE49-F238E27FC236}">
                    <a16:creationId xmlns:a16="http://schemas.microsoft.com/office/drawing/2014/main" id="{461863D2-87E5-449F-B0AD-CF4C695874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36" y="8067"/>
                <a:ext cx="310" cy="6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204" name="Rectangle 2247">
                <a:extLst>
                  <a:ext uri="{FF2B5EF4-FFF2-40B4-BE49-F238E27FC236}">
                    <a16:creationId xmlns:a16="http://schemas.microsoft.com/office/drawing/2014/main" id="{4EFCE1D1-63EB-4884-A9D0-A251ABF82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8403"/>
                <a:ext cx="471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05" name="Rectangle 2246">
                <a:extLst>
                  <a:ext uri="{FF2B5EF4-FFF2-40B4-BE49-F238E27FC236}">
                    <a16:creationId xmlns:a16="http://schemas.microsoft.com/office/drawing/2014/main" id="{1532BAA0-219F-49D3-A4A5-56A97701A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5" y="8403"/>
                <a:ext cx="471" cy="272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104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06" name="AutoShape 2245">
                <a:extLst>
                  <a:ext uri="{FF2B5EF4-FFF2-40B4-BE49-F238E27FC236}">
                    <a16:creationId xmlns:a16="http://schemas.microsoft.com/office/drawing/2014/main" id="{35F63CF1-CDB1-4BA9-A65C-CD5E316C80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518" y="8471"/>
                <a:ext cx="312" cy="6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07" name="AutoShape 2244">
                <a:extLst>
                  <a:ext uri="{FF2B5EF4-FFF2-40B4-BE49-F238E27FC236}">
                    <a16:creationId xmlns:a16="http://schemas.microsoft.com/office/drawing/2014/main" id="{1C041E41-2FA5-4B21-8299-59C82E054D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301" y="8539"/>
                <a:ext cx="560" cy="19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08" name="AutoShape 2243">
                <a:extLst>
                  <a:ext uri="{FF2B5EF4-FFF2-40B4-BE49-F238E27FC236}">
                    <a16:creationId xmlns:a16="http://schemas.microsoft.com/office/drawing/2014/main" id="{BC1CAE7C-614C-49F9-B4C3-BDCFADA42B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304" y="8539"/>
                <a:ext cx="561" cy="19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09" name="AutoShape 2242">
                <a:extLst>
                  <a:ext uri="{FF2B5EF4-FFF2-40B4-BE49-F238E27FC236}">
                    <a16:creationId xmlns:a16="http://schemas.microsoft.com/office/drawing/2014/main" id="{F29F7AC9-DFCE-4399-AF6B-49BDA47504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36" y="8474"/>
                <a:ext cx="310" cy="6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210" name="Rectangle 2241">
                <a:extLst>
                  <a:ext uri="{FF2B5EF4-FFF2-40B4-BE49-F238E27FC236}">
                    <a16:creationId xmlns:a16="http://schemas.microsoft.com/office/drawing/2014/main" id="{763F40E5-2F6F-42AD-BD5F-E3EE22FD3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8812"/>
                <a:ext cx="471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63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11" name="Rectangle 2240">
                <a:extLst>
                  <a:ext uri="{FF2B5EF4-FFF2-40B4-BE49-F238E27FC236}">
                    <a16:creationId xmlns:a16="http://schemas.microsoft.com/office/drawing/2014/main" id="{9680225E-FA7A-4261-BEFD-5C8B4D004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5" y="8812"/>
                <a:ext cx="471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64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12" name="Oval 2239">
                <a:extLst>
                  <a:ext uri="{FF2B5EF4-FFF2-40B4-BE49-F238E27FC236}">
                    <a16:creationId xmlns:a16="http://schemas.microsoft.com/office/drawing/2014/main" id="{76C8D83F-6629-429A-86B1-6D09C5D20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" y="8675"/>
                <a:ext cx="627" cy="41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13" name="Oval 2238">
                <a:extLst>
                  <a:ext uri="{FF2B5EF4-FFF2-40B4-BE49-F238E27FC236}">
                    <a16:creationId xmlns:a16="http://schemas.microsoft.com/office/drawing/2014/main" id="{4018EAA3-0FA5-4FDB-865B-66DA02363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6" y="8675"/>
                <a:ext cx="628" cy="41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48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14" name="AutoShape 2237">
                <a:extLst>
                  <a:ext uri="{FF2B5EF4-FFF2-40B4-BE49-F238E27FC236}">
                    <a16:creationId xmlns:a16="http://schemas.microsoft.com/office/drawing/2014/main" id="{D72F3645-BDBD-4F72-BB87-A9B350B254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518" y="8880"/>
                <a:ext cx="312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15" name="AutoShape 2236">
                <a:extLst>
                  <a:ext uri="{FF2B5EF4-FFF2-40B4-BE49-F238E27FC236}">
                    <a16:creationId xmlns:a16="http://schemas.microsoft.com/office/drawing/2014/main" id="{7660E0A3-A7E2-4DF1-BD81-6B9DB6817B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301" y="8880"/>
                <a:ext cx="468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16" name="AutoShape 2235">
                <a:extLst>
                  <a:ext uri="{FF2B5EF4-FFF2-40B4-BE49-F238E27FC236}">
                    <a16:creationId xmlns:a16="http://schemas.microsoft.com/office/drawing/2014/main" id="{92FC56F9-64CF-4632-BF93-3165A32993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396" y="8880"/>
                <a:ext cx="469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17" name="AutoShape 2234">
                <a:extLst>
                  <a:ext uri="{FF2B5EF4-FFF2-40B4-BE49-F238E27FC236}">
                    <a16:creationId xmlns:a16="http://schemas.microsoft.com/office/drawing/2014/main" id="{9866A0C7-C53F-47E1-B294-4D33672FF3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36" y="8880"/>
                <a:ext cx="310" cy="6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218" name="Rectangle 2233">
                <a:extLst>
                  <a:ext uri="{FF2B5EF4-FFF2-40B4-BE49-F238E27FC236}">
                    <a16:creationId xmlns:a16="http://schemas.microsoft.com/office/drawing/2014/main" id="{D6D0FE3E-A39B-4561-8CA3-960E138A5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1" y="9273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88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sp>
            <p:nvSpPr>
              <p:cNvPr id="219" name="Rectangle 2232">
                <a:extLst>
                  <a:ext uri="{FF2B5EF4-FFF2-40B4-BE49-F238E27FC236}">
                    <a16:creationId xmlns:a16="http://schemas.microsoft.com/office/drawing/2014/main" id="{56E59365-5146-4F2D-9B81-7238554E0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4" y="9273"/>
                <a:ext cx="472" cy="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89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20" name="AutoShape 2231">
                <a:extLst>
                  <a:ext uri="{FF2B5EF4-FFF2-40B4-BE49-F238E27FC236}">
                    <a16:creationId xmlns:a16="http://schemas.microsoft.com/office/drawing/2014/main" id="{227BEF40-CC3C-402E-A9F0-F3CDB144B2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507" y="9026"/>
                <a:ext cx="354" cy="24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21" name="AutoShape 2230">
                <a:extLst>
                  <a:ext uri="{FF2B5EF4-FFF2-40B4-BE49-F238E27FC236}">
                    <a16:creationId xmlns:a16="http://schemas.microsoft.com/office/drawing/2014/main" id="{8768991D-37FB-452F-BCED-1D68CF87C45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304" y="9026"/>
                <a:ext cx="456" cy="24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22" name="AutoShape 2229">
                <a:extLst>
                  <a:ext uri="{FF2B5EF4-FFF2-40B4-BE49-F238E27FC236}">
                    <a16:creationId xmlns:a16="http://schemas.microsoft.com/office/drawing/2014/main" id="{A63A0E23-F0D1-4130-95F8-6A57C7ECF1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911" y="1499"/>
                <a:ext cx="1892" cy="2392"/>
              </a:xfrm>
              <a:prstGeom prst="curvedConnector2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223" name="AutoShape 2228">
                <a:extLst>
                  <a:ext uri="{FF2B5EF4-FFF2-40B4-BE49-F238E27FC236}">
                    <a16:creationId xmlns:a16="http://schemas.microsoft.com/office/drawing/2014/main" id="{C39B2D6C-DFDA-4680-962A-6796E3E2570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455" y="1893"/>
                <a:ext cx="689" cy="175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sp>
            <p:nvSpPr>
              <p:cNvPr id="224" name="AutoShape 2227">
                <a:extLst>
                  <a:ext uri="{FF2B5EF4-FFF2-40B4-BE49-F238E27FC236}">
                    <a16:creationId xmlns:a16="http://schemas.microsoft.com/office/drawing/2014/main" id="{3B1CA94C-B095-498A-BB18-8E9F1D64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393" y="4431"/>
                <a:ext cx="469" cy="406"/>
              </a:xfrm>
              <a:prstGeom prst="flowChartDelay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vert" lIns="0" tIns="0" rIns="0" bIns="0" anchor="ctr" anchorCtr="0"/>
              <a:lstStyle/>
              <a:p>
                <a:pPr algn="ctr"/>
                <a:r>
                  <a:rPr lang="en-US" altLang="zh-CN" sz="1000" b="0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altLang="zh-CN" sz="1000" b="0" baseline="-30000" dirty="0">
                    <a:latin typeface="Times New Roman" pitchFamily="18" charset="0"/>
                    <a:cs typeface="Times New Roman" pitchFamily="18" charset="0"/>
                  </a:rPr>
                  <a:t>29</a:t>
                </a:r>
                <a:endParaRPr lang="en-US" altLang="zh-CN" b="0" dirty="0">
                  <a:cs typeface="Times New Roman" pitchFamily="18" charset="0"/>
                </a:endParaRPr>
              </a:p>
            </p:txBody>
          </p:sp>
          <p:cxnSp>
            <p:nvCxnSpPr>
              <p:cNvPr id="225" name="AutoShape 2226">
                <a:extLst>
                  <a:ext uri="{FF2B5EF4-FFF2-40B4-BE49-F238E27FC236}">
                    <a16:creationId xmlns:a16="http://schemas.microsoft.com/office/drawing/2014/main" id="{97683E86-05DE-45C9-800D-F7C2859219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332" y="4868"/>
                <a:ext cx="296" cy="48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cxnSp>
            <p:nvCxnSpPr>
              <p:cNvPr id="226" name="AutoShape 2225">
                <a:extLst>
                  <a:ext uri="{FF2B5EF4-FFF2-40B4-BE49-F238E27FC236}">
                    <a16:creationId xmlns:a16="http://schemas.microsoft.com/office/drawing/2014/main" id="{87B31A18-5D53-451F-B434-8D457112B70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628" y="4868"/>
                <a:ext cx="330" cy="48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sp>
            <p:nvSpPr>
              <p:cNvPr id="227" name="AutoShape 2224">
                <a:extLst>
                  <a:ext uri="{FF2B5EF4-FFF2-40B4-BE49-F238E27FC236}">
                    <a16:creationId xmlns:a16="http://schemas.microsoft.com/office/drawing/2014/main" id="{81F7B337-F5AA-43AF-A205-D3C2E9F66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6115" y="4431"/>
                <a:ext cx="469" cy="406"/>
              </a:xfrm>
              <a:prstGeom prst="flowChartDelay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vert" lIns="0" tIns="0" rIns="0" bIns="0" anchor="ctr" anchorCtr="0"/>
              <a:lstStyle/>
              <a:p>
                <a:pPr algn="ctr"/>
                <a:r>
                  <a:rPr lang="en-US" altLang="zh-CN" sz="1000" b="0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altLang="zh-CN" sz="1000" b="0" baseline="-30000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  <a:endParaRPr lang="en-US" altLang="zh-CN" b="0" dirty="0">
                  <a:cs typeface="Times New Roman" pitchFamily="18" charset="0"/>
                </a:endParaRPr>
              </a:p>
            </p:txBody>
          </p:sp>
          <p:cxnSp>
            <p:nvCxnSpPr>
              <p:cNvPr id="228" name="AutoShape 2223">
                <a:extLst>
                  <a:ext uri="{FF2B5EF4-FFF2-40B4-BE49-F238E27FC236}">
                    <a16:creationId xmlns:a16="http://schemas.microsoft.com/office/drawing/2014/main" id="{DEAD5CF6-A2FE-4335-9C06-CE370657BD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211" y="4869"/>
                <a:ext cx="139" cy="48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cxnSp>
            <p:nvCxnSpPr>
              <p:cNvPr id="229" name="AutoShape 2222">
                <a:extLst>
                  <a:ext uri="{FF2B5EF4-FFF2-40B4-BE49-F238E27FC236}">
                    <a16:creationId xmlns:a16="http://schemas.microsoft.com/office/drawing/2014/main" id="{5D91CA20-3FEE-436D-9E76-4C3F159AC0A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350" y="4869"/>
                <a:ext cx="487" cy="48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sp>
            <p:nvSpPr>
              <p:cNvPr id="230" name="AutoShape 2221">
                <a:extLst>
                  <a:ext uri="{FF2B5EF4-FFF2-40B4-BE49-F238E27FC236}">
                    <a16:creationId xmlns:a16="http://schemas.microsoft.com/office/drawing/2014/main" id="{D30E0CD6-97E1-4999-8641-91DCBED27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776" y="4431"/>
                <a:ext cx="469" cy="405"/>
              </a:xfrm>
              <a:prstGeom prst="flowChartDelay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vert" lIns="0" tIns="0" rIns="0" bIns="0" anchor="ctr" anchorCtr="0"/>
              <a:lstStyle/>
              <a:p>
                <a:pPr algn="ctr"/>
                <a:r>
                  <a:rPr lang="en-US" altLang="zh-CN" sz="1000" b="0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altLang="zh-CN" sz="1000" b="0" baseline="-30000" dirty="0">
                    <a:latin typeface="Times New Roman" pitchFamily="18" charset="0"/>
                    <a:cs typeface="Times New Roman" pitchFamily="18" charset="0"/>
                  </a:rPr>
                  <a:t>31</a:t>
                </a:r>
                <a:endParaRPr lang="en-US" altLang="zh-CN" b="0" dirty="0">
                  <a:cs typeface="Times New Roman" pitchFamily="18" charset="0"/>
                </a:endParaRPr>
              </a:p>
            </p:txBody>
          </p:sp>
          <p:cxnSp>
            <p:nvCxnSpPr>
              <p:cNvPr id="231" name="AutoShape 2220">
                <a:extLst>
                  <a:ext uri="{FF2B5EF4-FFF2-40B4-BE49-F238E27FC236}">
                    <a16:creationId xmlns:a16="http://schemas.microsoft.com/office/drawing/2014/main" id="{9E6DB8FF-A76B-47FE-9B78-412294A0A5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845" y="4868"/>
                <a:ext cx="1165" cy="54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cxnSp>
            <p:nvCxnSpPr>
              <p:cNvPr id="232" name="AutoShape 2219">
                <a:extLst>
                  <a:ext uri="{FF2B5EF4-FFF2-40B4-BE49-F238E27FC236}">
                    <a16:creationId xmlns:a16="http://schemas.microsoft.com/office/drawing/2014/main" id="{AAE28D4E-555C-451C-B8D9-7B323778FD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010" y="4868"/>
                <a:ext cx="266" cy="54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sp>
            <p:nvSpPr>
              <p:cNvPr id="233" name="Oval 2218">
                <a:extLst>
                  <a:ext uri="{FF2B5EF4-FFF2-40B4-BE49-F238E27FC236}">
                    <a16:creationId xmlns:a16="http://schemas.microsoft.com/office/drawing/2014/main" id="{3356781D-976C-4CB3-9503-CF4C347C8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" y="4671"/>
                <a:ext cx="625" cy="40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26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34" name="AutoShape 2217">
                <a:extLst>
                  <a:ext uri="{FF2B5EF4-FFF2-40B4-BE49-F238E27FC236}">
                    <a16:creationId xmlns:a16="http://schemas.microsoft.com/office/drawing/2014/main" id="{6FEF1C37-E897-4F95-A2AB-1848769F43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43" y="4400"/>
                <a:ext cx="1" cy="27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 type="arrow" w="sm" len="sm"/>
              </a:ln>
            </p:spPr>
          </p:cxnSp>
          <p:cxnSp>
            <p:nvCxnSpPr>
              <p:cNvPr id="235" name="AutoShape 2216">
                <a:extLst>
                  <a:ext uri="{FF2B5EF4-FFF2-40B4-BE49-F238E27FC236}">
                    <a16:creationId xmlns:a16="http://schemas.microsoft.com/office/drawing/2014/main" id="{83D0DB85-C1F4-4568-B0E7-5C71D8D99F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464" y="3174"/>
                <a:ext cx="1424" cy="87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36" name="AutoShape 2215">
                <a:extLst>
                  <a:ext uri="{FF2B5EF4-FFF2-40B4-BE49-F238E27FC236}">
                    <a16:creationId xmlns:a16="http://schemas.microsoft.com/office/drawing/2014/main" id="{F327A327-4BC8-4B30-8236-42D73653E0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95" y="3174"/>
                <a:ext cx="548" cy="81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37" name="AutoShape 2214">
                <a:extLst>
                  <a:ext uri="{FF2B5EF4-FFF2-40B4-BE49-F238E27FC236}">
                    <a16:creationId xmlns:a16="http://schemas.microsoft.com/office/drawing/2014/main" id="{9AAC5663-40BF-48CF-BAB2-5CCA7B62784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87" y="3174"/>
                <a:ext cx="1734" cy="87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38" name="AutoShape 2213">
                <a:extLst>
                  <a:ext uri="{FF2B5EF4-FFF2-40B4-BE49-F238E27FC236}">
                    <a16:creationId xmlns:a16="http://schemas.microsoft.com/office/drawing/2014/main" id="{79A7633D-114F-4F19-BBB8-C9E4B17C8C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38" y="2650"/>
                <a:ext cx="1783" cy="208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sp>
            <p:nvSpPr>
              <p:cNvPr id="239" name="AutoShape 2212">
                <a:extLst>
                  <a:ext uri="{FF2B5EF4-FFF2-40B4-BE49-F238E27FC236}">
                    <a16:creationId xmlns:a16="http://schemas.microsoft.com/office/drawing/2014/main" id="{DC08C79F-DE07-4D32-9373-6CD8A9E3A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220043">
                <a:off x="4864" y="2256"/>
                <a:ext cx="471" cy="409"/>
              </a:xfrm>
              <a:prstGeom prst="flowChartDelay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0">
                <a:scene3d>
                  <a:camera prst="orthographicFront">
                    <a:rot lat="0" lon="0" rev="30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altLang="zh-CN" sz="1000" b="0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altLang="zh-CN" sz="1000" b="0" baseline="-30000" dirty="0">
                    <a:latin typeface="Times New Roman" pitchFamily="18" charset="0"/>
                    <a:cs typeface="Times New Roman" pitchFamily="18" charset="0"/>
                  </a:rPr>
                  <a:t>76</a:t>
                </a:r>
                <a:endParaRPr lang="en-US" altLang="zh-CN" b="0" dirty="0">
                  <a:cs typeface="Times New Roman" pitchFamily="18" charset="0"/>
                </a:endParaRPr>
              </a:p>
            </p:txBody>
          </p:sp>
          <p:cxnSp>
            <p:nvCxnSpPr>
              <p:cNvPr id="240" name="AutoShape 2211">
                <a:extLst>
                  <a:ext uri="{FF2B5EF4-FFF2-40B4-BE49-F238E27FC236}">
                    <a16:creationId xmlns:a16="http://schemas.microsoft.com/office/drawing/2014/main" id="{60F50E61-C531-4382-99C2-B3F6A15DE3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489" y="1757"/>
                <a:ext cx="471" cy="51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cxnSp>
            <p:nvCxnSpPr>
              <p:cNvPr id="241" name="AutoShape 2210">
                <a:extLst>
                  <a:ext uri="{FF2B5EF4-FFF2-40B4-BE49-F238E27FC236}">
                    <a16:creationId xmlns:a16="http://schemas.microsoft.com/office/drawing/2014/main" id="{0372CAFD-EE3D-4B60-A247-06D5444D1AA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2" y="1214"/>
                <a:ext cx="158" cy="105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diamond" w="sm" len="sm"/>
              </a:ln>
            </p:spPr>
          </p:cxnSp>
          <p:sp>
            <p:nvSpPr>
              <p:cNvPr id="242" name="Oval 2209">
                <a:extLst>
                  <a:ext uri="{FF2B5EF4-FFF2-40B4-BE49-F238E27FC236}">
                    <a16:creationId xmlns:a16="http://schemas.microsoft.com/office/drawing/2014/main" id="{A9623DB2-9F12-4663-9D11-6A01910CB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8" y="2360"/>
                <a:ext cx="625" cy="413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37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43" name="AutoShape 2208">
                <a:extLst>
                  <a:ext uri="{FF2B5EF4-FFF2-40B4-BE49-F238E27FC236}">
                    <a16:creationId xmlns:a16="http://schemas.microsoft.com/office/drawing/2014/main" id="{9CDEF1E0-C02B-403E-909A-5DB0C77063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263" y="2567"/>
                <a:ext cx="545" cy="33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44" name="AutoShape 2207">
                <a:extLst>
                  <a:ext uri="{FF2B5EF4-FFF2-40B4-BE49-F238E27FC236}">
                    <a16:creationId xmlns:a16="http://schemas.microsoft.com/office/drawing/2014/main" id="{7A4EFA0D-D390-4CDA-B3EE-661CF842BE8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558" y="3174"/>
                <a:ext cx="232" cy="27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45" name="AutoShape 2206">
                <a:extLst>
                  <a:ext uri="{FF2B5EF4-FFF2-40B4-BE49-F238E27FC236}">
                    <a16:creationId xmlns:a16="http://schemas.microsoft.com/office/drawing/2014/main" id="{BD7E0E9D-D56B-4A51-A447-B9C0BF1C6F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22" y="3174"/>
                <a:ext cx="13" cy="33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46" name="AutoShape 2205">
                <a:extLst>
                  <a:ext uri="{FF2B5EF4-FFF2-40B4-BE49-F238E27FC236}">
                    <a16:creationId xmlns:a16="http://schemas.microsoft.com/office/drawing/2014/main" id="{827951A8-A118-4E0C-82FF-32FB381B2E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464" y="3859"/>
                <a:ext cx="94" cy="19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47" name="AutoShape 2204">
                <a:extLst>
                  <a:ext uri="{FF2B5EF4-FFF2-40B4-BE49-F238E27FC236}">
                    <a16:creationId xmlns:a16="http://schemas.microsoft.com/office/drawing/2014/main" id="{0B78F0BC-824F-4A5D-B6C2-DACC4B9E41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131" y="4903"/>
                <a:ext cx="60" cy="1658"/>
              </a:xfrm>
              <a:prstGeom prst="bentConnector3">
                <a:avLst>
                  <a:gd name="adj1" fmla="val -305801"/>
                </a:avLst>
              </a:prstGeom>
              <a:noFill/>
              <a:ln w="9525">
                <a:solidFill>
                  <a:srgbClr val="FF0000"/>
                </a:solidFill>
                <a:prstDash val="dash"/>
                <a:miter lim="800000"/>
                <a:headEnd type="arrow" w="sm" len="sm"/>
                <a:tailEnd type="arrow" w="sm" len="sm"/>
              </a:ln>
            </p:spPr>
          </p:cxnSp>
          <p:cxnSp>
            <p:nvCxnSpPr>
              <p:cNvPr id="248" name="AutoShape 2201">
                <a:extLst>
                  <a:ext uri="{FF2B5EF4-FFF2-40B4-BE49-F238E27FC236}">
                    <a16:creationId xmlns:a16="http://schemas.microsoft.com/office/drawing/2014/main" id="{852B5ED2-2D63-44C2-81D0-5716D0C0B2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287" y="1349"/>
                <a:ext cx="1108" cy="15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49" name="AutoShape 2200">
                <a:extLst>
                  <a:ext uri="{FF2B5EF4-FFF2-40B4-BE49-F238E27FC236}">
                    <a16:creationId xmlns:a16="http://schemas.microsoft.com/office/drawing/2014/main" id="{F669271C-B46A-4A13-BEF9-214D6A6290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802" y="3924"/>
                <a:ext cx="2236" cy="735"/>
              </a:xfrm>
              <a:prstGeom prst="curvedConnector3">
                <a:avLst>
                  <a:gd name="adj1" fmla="val 51324"/>
                </a:avLst>
              </a:prstGeom>
              <a:noFill/>
              <a:ln w="9525">
                <a:solidFill>
                  <a:srgbClr val="FF0000"/>
                </a:solidFill>
                <a:round/>
                <a:headEnd type="arrow" w="sm" len="sm"/>
                <a:tailEnd/>
              </a:ln>
            </p:spPr>
          </p:cxnSp>
          <p:cxnSp>
            <p:nvCxnSpPr>
              <p:cNvPr id="250" name="AutoShape 2199">
                <a:extLst>
                  <a:ext uri="{FF2B5EF4-FFF2-40B4-BE49-F238E27FC236}">
                    <a16:creationId xmlns:a16="http://schemas.microsoft.com/office/drawing/2014/main" id="{9CACBFC2-3233-48CC-844D-40807094DE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432" y="3174"/>
                <a:ext cx="263" cy="223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51" name="AutoShape 2198">
                <a:extLst>
                  <a:ext uri="{FF2B5EF4-FFF2-40B4-BE49-F238E27FC236}">
                    <a16:creationId xmlns:a16="http://schemas.microsoft.com/office/drawing/2014/main" id="{99535D50-C12A-493D-8E74-4A5E90ED56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622" y="3174"/>
                <a:ext cx="1266" cy="217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52" name="AutoShape 2197">
                <a:extLst>
                  <a:ext uri="{FF2B5EF4-FFF2-40B4-BE49-F238E27FC236}">
                    <a16:creationId xmlns:a16="http://schemas.microsoft.com/office/drawing/2014/main" id="{E0A01700-7FF9-47FA-BE1D-3C7A3F2A578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348" y="1205"/>
                <a:ext cx="1956" cy="169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53" name="AutoShape 2196">
                <a:extLst>
                  <a:ext uri="{FF2B5EF4-FFF2-40B4-BE49-F238E27FC236}">
                    <a16:creationId xmlns:a16="http://schemas.microsoft.com/office/drawing/2014/main" id="{FD474456-1C2A-4974-B68A-0B7C755EC7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837" y="1349"/>
                <a:ext cx="2519" cy="15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54" name="AutoShape 2195">
                <a:extLst>
                  <a:ext uri="{FF2B5EF4-FFF2-40B4-BE49-F238E27FC236}">
                    <a16:creationId xmlns:a16="http://schemas.microsoft.com/office/drawing/2014/main" id="{B6C9E56F-21B2-4041-9BC5-053324C892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332" y="3174"/>
                <a:ext cx="16" cy="217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55" name="AutoShape 2194">
                <a:extLst>
                  <a:ext uri="{FF2B5EF4-FFF2-40B4-BE49-F238E27FC236}">
                    <a16:creationId xmlns:a16="http://schemas.microsoft.com/office/drawing/2014/main" id="{B1E3D338-A7EC-4622-A1C5-A6CC243770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13" y="3174"/>
                <a:ext cx="77" cy="2236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56" name="AutoShape 2193">
                <a:extLst>
                  <a:ext uri="{FF2B5EF4-FFF2-40B4-BE49-F238E27FC236}">
                    <a16:creationId xmlns:a16="http://schemas.microsoft.com/office/drawing/2014/main" id="{AD653B37-2805-4064-92FB-A543D39EB28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845" y="3174"/>
                <a:ext cx="1511" cy="223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57" name="AutoShape 2192">
                <a:extLst>
                  <a:ext uri="{FF2B5EF4-FFF2-40B4-BE49-F238E27FC236}">
                    <a16:creationId xmlns:a16="http://schemas.microsoft.com/office/drawing/2014/main" id="{2825FAC1-1311-4629-A70C-C5B768F149F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7243" y="866"/>
                <a:ext cx="561" cy="73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58" name="AutoShape 2191">
                <a:extLst>
                  <a:ext uri="{FF2B5EF4-FFF2-40B4-BE49-F238E27FC236}">
                    <a16:creationId xmlns:a16="http://schemas.microsoft.com/office/drawing/2014/main" id="{E936C17F-4C2E-49FD-BCD3-2BBA585803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928" y="1205"/>
                <a:ext cx="876" cy="39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59" name="AutoShape 2190">
                <a:extLst>
                  <a:ext uri="{FF2B5EF4-FFF2-40B4-BE49-F238E27FC236}">
                    <a16:creationId xmlns:a16="http://schemas.microsoft.com/office/drawing/2014/main" id="{1B4B848A-D363-49EC-807E-CB40C7917C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837" y="806"/>
                <a:ext cx="185" cy="2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sp>
            <p:nvSpPr>
              <p:cNvPr id="260" name="Rectangle 2189">
                <a:extLst>
                  <a:ext uri="{FF2B5EF4-FFF2-40B4-BE49-F238E27FC236}">
                    <a16:creationId xmlns:a16="http://schemas.microsoft.com/office/drawing/2014/main" id="{4C539859-12B6-4BBE-93C5-70A10FA00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" y="4399"/>
                <a:ext cx="469" cy="26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altLang="zh-CN" sz="1000" b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sz="1000" b="0" baseline="-30000">
                    <a:latin typeface="Times New Roman" pitchFamily="18" charset="0"/>
                    <a:cs typeface="Times New Roman" pitchFamily="18" charset="0"/>
                  </a:rPr>
                  <a:t>99</a:t>
                </a:r>
                <a:endParaRPr lang="en-US" altLang="zh-CN" b="0">
                  <a:cs typeface="Times New Roman" pitchFamily="18" charset="0"/>
                </a:endParaRPr>
              </a:p>
            </p:txBody>
          </p:sp>
          <p:cxnSp>
            <p:nvCxnSpPr>
              <p:cNvPr id="261" name="AutoShape 2188">
                <a:extLst>
                  <a:ext uri="{FF2B5EF4-FFF2-40B4-BE49-F238E27FC236}">
                    <a16:creationId xmlns:a16="http://schemas.microsoft.com/office/drawing/2014/main" id="{C352C4D0-27C4-4793-B04B-1091987234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555" y="4668"/>
                <a:ext cx="235" cy="20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2" name="AutoShape 2187">
                <a:extLst>
                  <a:ext uri="{FF2B5EF4-FFF2-40B4-BE49-F238E27FC236}">
                    <a16:creationId xmlns:a16="http://schemas.microsoft.com/office/drawing/2014/main" id="{5F096ADC-7EE1-4932-854E-A85F770164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4" y="5020"/>
                <a:ext cx="158" cy="33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3" name="AutoShape 2186">
                <a:extLst>
                  <a:ext uri="{FF2B5EF4-FFF2-40B4-BE49-F238E27FC236}">
                    <a16:creationId xmlns:a16="http://schemas.microsoft.com/office/drawing/2014/main" id="{337C4DFB-CA69-489E-AB87-F7E9AEE29A7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432" y="4876"/>
                <a:ext cx="498" cy="53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4" name="AutoShape 2185">
                <a:extLst>
                  <a:ext uri="{FF2B5EF4-FFF2-40B4-BE49-F238E27FC236}">
                    <a16:creationId xmlns:a16="http://schemas.microsoft.com/office/drawing/2014/main" id="{08242A8D-8D15-4160-B98B-5564CC65ED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552" y="4876"/>
                <a:ext cx="2378" cy="53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5" name="AutoShape 2184">
                <a:extLst>
                  <a:ext uri="{FF2B5EF4-FFF2-40B4-BE49-F238E27FC236}">
                    <a16:creationId xmlns:a16="http://schemas.microsoft.com/office/drawing/2014/main" id="{1F8EB2D9-6261-4173-AD43-9380731B1EC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818" y="1205"/>
                <a:ext cx="1486" cy="169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6" name="AutoShape 2183">
                <a:extLst>
                  <a:ext uri="{FF2B5EF4-FFF2-40B4-BE49-F238E27FC236}">
                    <a16:creationId xmlns:a16="http://schemas.microsoft.com/office/drawing/2014/main" id="{769CC0BE-BA1F-41B7-9EBD-7D0CA922AE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383" y="1409"/>
                <a:ext cx="233" cy="149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7" name="AutoShape 2182">
                <a:extLst>
                  <a:ext uri="{FF2B5EF4-FFF2-40B4-BE49-F238E27FC236}">
                    <a16:creationId xmlns:a16="http://schemas.microsoft.com/office/drawing/2014/main" id="{9CE382E3-055F-4D36-8BA9-C63C38ECC40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837" y="1349"/>
                <a:ext cx="2989" cy="15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8" name="AutoShape 2181">
                <a:extLst>
                  <a:ext uri="{FF2B5EF4-FFF2-40B4-BE49-F238E27FC236}">
                    <a16:creationId xmlns:a16="http://schemas.microsoft.com/office/drawing/2014/main" id="{8F864ED5-5B8E-4CEB-A8F5-BE9A5BD2FE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585" y="1893"/>
                <a:ext cx="879" cy="215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69" name="AutoShape 2180">
                <a:extLst>
                  <a:ext uri="{FF2B5EF4-FFF2-40B4-BE49-F238E27FC236}">
                    <a16:creationId xmlns:a16="http://schemas.microsoft.com/office/drawing/2014/main" id="{11E8AD2F-35AB-41C3-92FD-90FE60EE56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695" y="1349"/>
                <a:ext cx="142" cy="155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med"/>
                <a:tailEnd type="arrow" w="sm" len="sm"/>
              </a:ln>
            </p:spPr>
          </p:cxnSp>
          <p:cxnSp>
            <p:nvCxnSpPr>
              <p:cNvPr id="270" name="AutoShape 2179">
                <a:extLst>
                  <a:ext uri="{FF2B5EF4-FFF2-40B4-BE49-F238E27FC236}">
                    <a16:creationId xmlns:a16="http://schemas.microsoft.com/office/drawing/2014/main" id="{8FEA7FD7-B3FD-441B-A22B-A797225148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496" y="3174"/>
                <a:ext cx="392" cy="41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71" name="AutoShape 2178">
                <a:extLst>
                  <a:ext uri="{FF2B5EF4-FFF2-40B4-BE49-F238E27FC236}">
                    <a16:creationId xmlns:a16="http://schemas.microsoft.com/office/drawing/2014/main" id="{533C6884-FF6F-4846-BAA6-0BB372B272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989" y="3174"/>
                <a:ext cx="706" cy="6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  <p:cxnSp>
            <p:nvCxnSpPr>
              <p:cNvPr id="272" name="AutoShape 2177">
                <a:extLst>
                  <a:ext uri="{FF2B5EF4-FFF2-40B4-BE49-F238E27FC236}">
                    <a16:creationId xmlns:a16="http://schemas.microsoft.com/office/drawing/2014/main" id="{BEEBECC2-C778-4AB7-B579-F95998EB8B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195" y="3174"/>
                <a:ext cx="1092" cy="61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</p:cxnSp>
        </p:grpSp>
      </p:grpSp>
      <p:sp>
        <p:nvSpPr>
          <p:cNvPr id="273" name="Text Box 5">
            <a:extLst>
              <a:ext uri="{FF2B5EF4-FFF2-40B4-BE49-F238E27FC236}">
                <a16:creationId xmlns:a16="http://schemas.microsoft.com/office/drawing/2014/main" id="{9E32EB7E-E987-42A9-B905-CB1122153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78" y="1806828"/>
            <a:ext cx="5082624" cy="3231654"/>
          </a:xfrm>
          <a:prstGeom prst="rect">
            <a:avLst/>
          </a:prstGeom>
          <a:noFill/>
          <a:ln w="9525" algn="ctr">
            <a:noFill/>
            <a:miter lim="800000"/>
            <a:headEnd type="none" w="sm" len="med"/>
            <a:tailEnd type="none" w="sm" len="sm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400" b="0" dirty="0">
                <a:latin typeface="Times New Roman" pitchFamily="18" charset="0"/>
                <a:ea typeface="楷体_GB2312"/>
                <a:cs typeface="Times New Roman" pitchFamily="18" charset="0"/>
              </a:rPr>
              <a:t>         indicates component failure</a:t>
            </a:r>
          </a:p>
          <a:p>
            <a:pPr algn="just">
              <a:spcBef>
                <a:spcPct val="50000"/>
              </a:spcBef>
            </a:pPr>
            <a:r>
              <a:rPr lang="en-US" altLang="zh-CN" sz="2400" b="0" dirty="0">
                <a:latin typeface="Times New Roman" pitchFamily="18" charset="0"/>
                <a:ea typeface="楷体_GB2312"/>
                <a:cs typeface="Times New Roman" pitchFamily="18" charset="0"/>
              </a:rPr>
              <a:t>         indicates signal</a:t>
            </a:r>
          </a:p>
          <a:p>
            <a:pPr algn="just">
              <a:spcBef>
                <a:spcPct val="50000"/>
              </a:spcBef>
            </a:pPr>
            <a:r>
              <a:rPr lang="en-US" altLang="zh-CN" sz="2400" b="0" dirty="0">
                <a:latin typeface="Times New Roman" pitchFamily="18" charset="0"/>
                <a:ea typeface="楷体_GB2312"/>
                <a:cs typeface="Times New Roman" pitchFamily="18" charset="0"/>
              </a:rPr>
              <a:t>         indicates logic gate</a:t>
            </a:r>
          </a:p>
          <a:p>
            <a:pPr algn="just">
              <a:spcBef>
                <a:spcPct val="50000"/>
              </a:spcBef>
            </a:pPr>
            <a:r>
              <a:rPr lang="en-US" altLang="zh-CN" sz="2400" b="0" dirty="0">
                <a:latin typeface="Times New Roman" pitchFamily="18" charset="0"/>
                <a:ea typeface="楷体_GB2312"/>
                <a:cs typeface="Times New Roman" pitchFamily="18" charset="0"/>
              </a:rPr>
              <a:t>         indicates uncertain causality</a:t>
            </a:r>
          </a:p>
          <a:p>
            <a:pPr algn="just">
              <a:spcBef>
                <a:spcPct val="50000"/>
              </a:spcBef>
            </a:pPr>
            <a:r>
              <a:rPr lang="en-US" altLang="zh-CN" sz="2400" b="0" dirty="0">
                <a:latin typeface="Times New Roman" pitchFamily="18" charset="0"/>
                <a:ea typeface="楷体_GB2312"/>
                <a:cs typeface="Times New Roman" pitchFamily="18" charset="0"/>
              </a:rPr>
              <a:t>         indicates conditional uncertain</a:t>
            </a:r>
          </a:p>
          <a:p>
            <a:pPr algn="just">
              <a:spcBef>
                <a:spcPct val="50000"/>
              </a:spcBef>
            </a:pPr>
            <a:r>
              <a:rPr lang="en-US" altLang="zh-CN" sz="2400" dirty="0">
                <a:latin typeface="Times New Roman" pitchFamily="18" charset="0"/>
                <a:ea typeface="楷体_GB2312"/>
                <a:cs typeface="Times New Roman" pitchFamily="18" charset="0"/>
              </a:rPr>
              <a:t>        </a:t>
            </a:r>
            <a:r>
              <a:rPr lang="en-US" altLang="zh-CN" sz="2400" b="0" dirty="0">
                <a:latin typeface="Times New Roman" pitchFamily="18" charset="0"/>
                <a:ea typeface="楷体_GB2312"/>
                <a:cs typeface="Times New Roman" pitchFamily="18" charset="0"/>
              </a:rPr>
              <a:t> causality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1A186EF-5C31-42A6-B3CD-011CC7BC4565}"/>
              </a:ext>
            </a:extLst>
          </p:cNvPr>
          <p:cNvSpPr txBox="1"/>
          <p:nvPr/>
        </p:nvSpPr>
        <p:spPr>
          <a:xfrm>
            <a:off x="361506" y="263272"/>
            <a:ext cx="3779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Constructed DUCG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文本框 273">
            <a:extLst>
              <a:ext uri="{FF2B5EF4-FFF2-40B4-BE49-F238E27FC236}">
                <a16:creationId xmlns:a16="http://schemas.microsoft.com/office/drawing/2014/main" id="{D598E2F9-8836-4ADF-88BC-62A5A70D4477}"/>
              </a:ext>
            </a:extLst>
          </p:cNvPr>
          <p:cNvSpPr txBox="1"/>
          <p:nvPr/>
        </p:nvSpPr>
        <p:spPr>
          <a:xfrm>
            <a:off x="361506" y="1928034"/>
            <a:ext cx="420624" cy="3747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i="1" dirty="0"/>
              <a:t>n</a:t>
            </a:r>
            <a:endParaRPr lang="zh-CN" altLang="en-US" i="1" dirty="0"/>
          </a:p>
        </p:txBody>
      </p:sp>
      <p:sp>
        <p:nvSpPr>
          <p:cNvPr id="275" name="椭圆 274">
            <a:extLst>
              <a:ext uri="{FF2B5EF4-FFF2-40B4-BE49-F238E27FC236}">
                <a16:creationId xmlns:a16="http://schemas.microsoft.com/office/drawing/2014/main" id="{20F1B830-DC92-45A1-A2D3-CE55F6472AD2}"/>
              </a:ext>
            </a:extLst>
          </p:cNvPr>
          <p:cNvSpPr/>
          <p:nvPr/>
        </p:nvSpPr>
        <p:spPr>
          <a:xfrm>
            <a:off x="361506" y="2459641"/>
            <a:ext cx="492439" cy="44747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i="1" dirty="0"/>
              <a:t>n</a:t>
            </a:r>
            <a:endParaRPr lang="zh-CN" altLang="en-US" i="1" dirty="0"/>
          </a:p>
        </p:txBody>
      </p:sp>
      <p:sp>
        <p:nvSpPr>
          <p:cNvPr id="276" name="流程图: 延期 275">
            <a:extLst>
              <a:ext uri="{FF2B5EF4-FFF2-40B4-BE49-F238E27FC236}">
                <a16:creationId xmlns:a16="http://schemas.microsoft.com/office/drawing/2014/main" id="{F86F4135-210B-41C0-9B27-8027F2F0A840}"/>
              </a:ext>
            </a:extLst>
          </p:cNvPr>
          <p:cNvSpPr/>
          <p:nvPr/>
        </p:nvSpPr>
        <p:spPr>
          <a:xfrm>
            <a:off x="415444" y="3026996"/>
            <a:ext cx="438501" cy="395341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i="1" dirty="0">
                <a:solidFill>
                  <a:schemeClr val="tx1"/>
                </a:solidFill>
              </a:rPr>
              <a:t>n</a:t>
            </a:r>
            <a:endParaRPr lang="zh-CN" altLang="en-US" i="1" dirty="0">
              <a:solidFill>
                <a:schemeClr val="tx1"/>
              </a:solidFill>
            </a:endParaRPr>
          </a:p>
        </p:txBody>
      </p:sp>
      <p:cxnSp>
        <p:nvCxnSpPr>
          <p:cNvPr id="278" name="直接箭头连接符 277">
            <a:extLst>
              <a:ext uri="{FF2B5EF4-FFF2-40B4-BE49-F238E27FC236}">
                <a16:creationId xmlns:a16="http://schemas.microsoft.com/office/drawing/2014/main" id="{49853C39-4BEF-420C-A2F4-7F774FAD3359}"/>
              </a:ext>
            </a:extLst>
          </p:cNvPr>
          <p:cNvCxnSpPr>
            <a:cxnSpLocks/>
          </p:cNvCxnSpPr>
          <p:nvPr/>
        </p:nvCxnSpPr>
        <p:spPr>
          <a:xfrm>
            <a:off x="415444" y="3798410"/>
            <a:ext cx="438501" cy="21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接箭头连接符 279">
            <a:extLst>
              <a:ext uri="{FF2B5EF4-FFF2-40B4-BE49-F238E27FC236}">
                <a16:creationId xmlns:a16="http://schemas.microsoft.com/office/drawing/2014/main" id="{E84F82BF-8F4B-4A4E-B607-321EB2D97F51}"/>
              </a:ext>
            </a:extLst>
          </p:cNvPr>
          <p:cNvCxnSpPr>
            <a:cxnSpLocks/>
          </p:cNvCxnSpPr>
          <p:nvPr/>
        </p:nvCxnSpPr>
        <p:spPr>
          <a:xfrm>
            <a:off x="425051" y="4275364"/>
            <a:ext cx="438501" cy="2186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Abnormal Signals Observed Online</a:t>
            </a:r>
            <a:endParaRPr lang="zh-CN" altLang="en-US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37891" name="图片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447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图片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447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图片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14478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图片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114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图片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191000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图片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41910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Box 10"/>
          <p:cNvSpPr txBox="1">
            <a:spLocks noChangeArrowheads="1"/>
          </p:cNvSpPr>
          <p:nvPr/>
        </p:nvSpPr>
        <p:spPr bwMode="auto">
          <a:xfrm>
            <a:off x="2057400" y="3222085"/>
            <a:ext cx="792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/>
              <a:t>           Steam flow rate of SGC</a:t>
            </a:r>
            <a:r>
              <a:rPr lang="zh-CN" altLang="en-US" dirty="0"/>
              <a:t>          </a:t>
            </a:r>
            <a:r>
              <a:rPr lang="en-US" altLang="zh-CN" dirty="0"/>
              <a:t>Steam pressures</a:t>
            </a:r>
            <a:r>
              <a:rPr lang="zh-CN" altLang="en-US" dirty="0"/>
              <a:t>            </a:t>
            </a:r>
            <a:r>
              <a:rPr lang="en-US" altLang="zh-CN" dirty="0"/>
              <a:t>Water level of SGC</a:t>
            </a:r>
            <a:endParaRPr lang="zh-CN" altLang="en-US" dirty="0"/>
          </a:p>
        </p:txBody>
      </p:sp>
      <p:sp>
        <p:nvSpPr>
          <p:cNvPr id="37898" name="TextBox 11"/>
          <p:cNvSpPr txBox="1">
            <a:spLocks noChangeArrowheads="1"/>
          </p:cNvSpPr>
          <p:nvPr/>
        </p:nvSpPr>
        <p:spPr bwMode="auto">
          <a:xfrm>
            <a:off x="2362200" y="5867400"/>
            <a:ext cx="762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/>
              <a:t>      </a:t>
            </a:r>
            <a:r>
              <a:rPr lang="en-US" altLang="zh-CN" dirty="0"/>
              <a:t>Water level of hot well     Average steam temperature</a:t>
            </a:r>
            <a:r>
              <a:rPr lang="zh-CN" altLang="en-US" dirty="0"/>
              <a:t>     </a:t>
            </a:r>
            <a:r>
              <a:rPr lang="en-US" altLang="zh-CN" dirty="0"/>
              <a:t>Nuclear power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673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1503539" y="1624979"/>
            <a:ext cx="3152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Fault diagnosis at t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TextBox 6"/>
          <p:cNvSpPr txBox="1">
            <a:spLocks noChangeArrowheads="1"/>
          </p:cNvSpPr>
          <p:nvPr/>
        </p:nvSpPr>
        <p:spPr bwMode="auto">
          <a:xfrm>
            <a:off x="1510647" y="3438144"/>
            <a:ext cx="30338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step prediction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0" name="TextBox 9"/>
          <p:cNvSpPr txBox="1">
            <a:spLocks noChangeArrowheads="1"/>
          </p:cNvSpPr>
          <p:nvPr/>
        </p:nvSpPr>
        <p:spPr bwMode="auto">
          <a:xfrm>
            <a:off x="1459310" y="5374272"/>
            <a:ext cx="33330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step prediction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1" name="Rectangle 1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2" name="Rectangle 29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3" name="Rectangle 46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4" name="Rectangle 63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5" name="Rectangle 80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6" name="Rectangle 97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7" name="Rectangle 11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8" name="Rectangle 131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50" name="Rectangle 14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52" name="Rectangle 181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60417" name="画布 3903"/>
          <p:cNvGrpSpPr>
            <a:grpSpLocks/>
          </p:cNvGrpSpPr>
          <p:nvPr/>
        </p:nvGrpSpPr>
        <p:grpSpPr bwMode="auto">
          <a:xfrm>
            <a:off x="5257800" y="1295400"/>
            <a:ext cx="5029200" cy="2528738"/>
            <a:chOff x="6724" y="1543"/>
            <a:chExt cx="29876" cy="13421"/>
          </a:xfrm>
        </p:grpSpPr>
        <p:sp>
          <p:nvSpPr>
            <p:cNvPr id="60429" name="AutoShape 13"/>
            <p:cNvSpPr>
              <a:spLocks noChangeAspect="1" noChangeArrowheads="1"/>
            </p:cNvSpPr>
            <p:nvPr/>
          </p:nvSpPr>
          <p:spPr bwMode="auto">
            <a:xfrm>
              <a:off x="6724" y="4449"/>
              <a:ext cx="29876" cy="1051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8" name="Oval 3905"/>
            <p:cNvSpPr>
              <a:spLocks noChangeArrowheads="1"/>
            </p:cNvSpPr>
            <p:nvPr/>
          </p:nvSpPr>
          <p:spPr bwMode="auto">
            <a:xfrm>
              <a:off x="7629" y="1543"/>
              <a:ext cx="4559" cy="2978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15,0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69" name="Rectangle 3906"/>
            <p:cNvSpPr>
              <a:spLocks noChangeArrowheads="1"/>
            </p:cNvSpPr>
            <p:nvPr/>
          </p:nvSpPr>
          <p:spPr bwMode="auto">
            <a:xfrm>
              <a:off x="19422" y="1989"/>
              <a:ext cx="3453" cy="19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102,1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70" name="AutoShape 3907"/>
            <p:cNvSpPr>
              <a:spLocks noChangeShapeType="1"/>
            </p:cNvSpPr>
            <p:nvPr/>
          </p:nvSpPr>
          <p:spPr bwMode="auto">
            <a:xfrm flipH="1">
              <a:off x="12156" y="2972"/>
              <a:ext cx="7269" cy="24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1" name="Oval 3908"/>
            <p:cNvSpPr>
              <a:spLocks noChangeArrowheads="1"/>
            </p:cNvSpPr>
            <p:nvPr/>
          </p:nvSpPr>
          <p:spPr bwMode="auto">
            <a:xfrm>
              <a:off x="30042" y="1543"/>
              <a:ext cx="4559" cy="2978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12,0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72" name="AutoShape 3909"/>
            <p:cNvSpPr>
              <a:spLocks noChangeShapeType="1"/>
            </p:cNvSpPr>
            <p:nvPr/>
          </p:nvSpPr>
          <p:spPr bwMode="auto">
            <a:xfrm>
              <a:off x="22873" y="2972"/>
              <a:ext cx="7169" cy="6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3" name="Oval 3910"/>
            <p:cNvSpPr>
              <a:spLocks noChangeArrowheads="1"/>
            </p:cNvSpPr>
            <p:nvPr/>
          </p:nvSpPr>
          <p:spPr bwMode="auto">
            <a:xfrm>
              <a:off x="24676" y="6458"/>
              <a:ext cx="4598" cy="30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74" name="Oval 3911"/>
            <p:cNvSpPr>
              <a:spLocks noChangeArrowheads="1"/>
            </p:cNvSpPr>
            <p:nvPr/>
          </p:nvSpPr>
          <p:spPr bwMode="auto">
            <a:xfrm>
              <a:off x="11417" y="6375"/>
              <a:ext cx="4566" cy="2978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23,0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1824" name="AutoShape 3913"/>
            <p:cNvSpPr>
              <a:spLocks noChangeShapeType="1"/>
            </p:cNvSpPr>
            <p:nvPr/>
          </p:nvSpPr>
          <p:spPr bwMode="auto">
            <a:xfrm flipH="1">
              <a:off x="15316" y="3956"/>
              <a:ext cx="5836" cy="285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5" name="AutoShape 3914"/>
            <p:cNvSpPr>
              <a:spLocks noChangeShapeType="1"/>
            </p:cNvSpPr>
            <p:nvPr/>
          </p:nvSpPr>
          <p:spPr bwMode="auto">
            <a:xfrm>
              <a:off x="21152" y="3956"/>
              <a:ext cx="4197" cy="294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3" name="Oval 3563"/>
            <p:cNvSpPr>
              <a:spLocks noChangeArrowheads="1"/>
            </p:cNvSpPr>
            <p:nvPr/>
          </p:nvSpPr>
          <p:spPr bwMode="auto">
            <a:xfrm>
              <a:off x="17717" y="6458"/>
              <a:ext cx="4572" cy="2971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3,0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3687" name="AutoShape 3661"/>
            <p:cNvSpPr>
              <a:spLocks noChangeShapeType="1"/>
            </p:cNvSpPr>
            <p:nvPr/>
          </p:nvSpPr>
          <p:spPr bwMode="auto">
            <a:xfrm flipH="1">
              <a:off x="20003" y="3956"/>
              <a:ext cx="1149" cy="250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450" name="Rectangle 3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60437" name="画布 3699"/>
          <p:cNvGrpSpPr>
            <a:grpSpLocks/>
          </p:cNvGrpSpPr>
          <p:nvPr/>
        </p:nvGrpSpPr>
        <p:grpSpPr bwMode="auto">
          <a:xfrm>
            <a:off x="5338930" y="2940813"/>
            <a:ext cx="4681339" cy="1609585"/>
            <a:chOff x="10662" y="0"/>
            <a:chExt cx="25393" cy="9646"/>
          </a:xfrm>
        </p:grpSpPr>
        <p:sp>
          <p:nvSpPr>
            <p:cNvPr id="60449" name="AutoShape 33"/>
            <p:cNvSpPr>
              <a:spLocks noChangeAspect="1" noChangeArrowheads="1"/>
            </p:cNvSpPr>
            <p:nvPr/>
          </p:nvSpPr>
          <p:spPr bwMode="auto">
            <a:xfrm>
              <a:off x="10662" y="0"/>
              <a:ext cx="25393" cy="964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8" name="Oval 3701"/>
            <p:cNvSpPr>
              <a:spLocks noChangeArrowheads="1"/>
            </p:cNvSpPr>
            <p:nvPr/>
          </p:nvSpPr>
          <p:spPr bwMode="auto">
            <a:xfrm>
              <a:off x="11428" y="991"/>
              <a:ext cx="4571" cy="298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15,2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59" name="Rectangle 3702"/>
            <p:cNvSpPr>
              <a:spLocks noChangeArrowheads="1"/>
            </p:cNvSpPr>
            <p:nvPr/>
          </p:nvSpPr>
          <p:spPr bwMode="auto">
            <a:xfrm>
              <a:off x="22856" y="998"/>
              <a:ext cx="3461" cy="19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102,1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60" name="AutoShape 3703"/>
            <p:cNvSpPr>
              <a:spLocks noChangeShapeType="1"/>
            </p:cNvSpPr>
            <p:nvPr/>
          </p:nvSpPr>
          <p:spPr bwMode="auto">
            <a:xfrm flipH="1">
              <a:off x="15999" y="1982"/>
              <a:ext cx="6857" cy="50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1" name="Oval 3704"/>
            <p:cNvSpPr>
              <a:spLocks noChangeArrowheads="1"/>
            </p:cNvSpPr>
            <p:nvPr/>
          </p:nvSpPr>
          <p:spPr bwMode="auto">
            <a:xfrm>
              <a:off x="30867" y="991"/>
              <a:ext cx="4564" cy="298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62" name="AutoShape 3705"/>
            <p:cNvSpPr>
              <a:spLocks noChangeShapeType="1"/>
            </p:cNvSpPr>
            <p:nvPr/>
          </p:nvSpPr>
          <p:spPr bwMode="auto">
            <a:xfrm>
              <a:off x="26317" y="1982"/>
              <a:ext cx="4550" cy="50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3" name="Oval 3706"/>
            <p:cNvSpPr>
              <a:spLocks noChangeArrowheads="1"/>
            </p:cNvSpPr>
            <p:nvPr/>
          </p:nvSpPr>
          <p:spPr bwMode="auto">
            <a:xfrm>
              <a:off x="15329" y="4832"/>
              <a:ext cx="4616" cy="301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64" name="Oval 3707"/>
            <p:cNvSpPr>
              <a:spLocks noChangeArrowheads="1"/>
            </p:cNvSpPr>
            <p:nvPr/>
          </p:nvSpPr>
          <p:spPr bwMode="auto">
            <a:xfrm>
              <a:off x="28778" y="5271"/>
              <a:ext cx="4566" cy="297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66" name="AutoShape 3709"/>
            <p:cNvSpPr>
              <a:spLocks noChangeShapeType="1"/>
            </p:cNvSpPr>
            <p:nvPr/>
          </p:nvSpPr>
          <p:spPr bwMode="auto">
            <a:xfrm flipH="1">
              <a:off x="19272" y="2965"/>
              <a:ext cx="5315" cy="230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7" name="AutoShape 3710"/>
            <p:cNvSpPr>
              <a:spLocks noChangeShapeType="1"/>
            </p:cNvSpPr>
            <p:nvPr/>
          </p:nvSpPr>
          <p:spPr bwMode="auto">
            <a:xfrm>
              <a:off x="24587" y="2965"/>
              <a:ext cx="4858" cy="274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" name="Oval 3707"/>
            <p:cNvSpPr>
              <a:spLocks noChangeArrowheads="1"/>
            </p:cNvSpPr>
            <p:nvPr/>
          </p:nvSpPr>
          <p:spPr bwMode="auto">
            <a:xfrm>
              <a:off x="21749" y="5912"/>
              <a:ext cx="4565" cy="297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3" name="AutoShape 3709"/>
            <p:cNvSpPr>
              <a:spLocks noChangeShapeType="1"/>
            </p:cNvSpPr>
            <p:nvPr/>
          </p:nvSpPr>
          <p:spPr bwMode="auto">
            <a:xfrm flipH="1">
              <a:off x="24035" y="2965"/>
              <a:ext cx="552" cy="294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486" name="Rectangle 70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60457" name="画布 31"/>
          <p:cNvGrpSpPr>
            <a:grpSpLocks/>
          </p:cNvGrpSpPr>
          <p:nvPr/>
        </p:nvGrpSpPr>
        <p:grpSpPr bwMode="auto">
          <a:xfrm>
            <a:off x="4923704" y="4371676"/>
            <a:ext cx="5867400" cy="2275051"/>
            <a:chOff x="6045" y="0"/>
            <a:chExt cx="36170" cy="13728"/>
          </a:xfrm>
        </p:grpSpPr>
        <p:sp>
          <p:nvSpPr>
            <p:cNvPr id="60485" name="AutoShape 69"/>
            <p:cNvSpPr>
              <a:spLocks noChangeAspect="1" noChangeArrowheads="1"/>
            </p:cNvSpPr>
            <p:nvPr/>
          </p:nvSpPr>
          <p:spPr bwMode="auto">
            <a:xfrm>
              <a:off x="6045" y="0"/>
              <a:ext cx="36170" cy="1372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1845"/>
            <p:cNvSpPr>
              <a:spLocks noChangeArrowheads="1"/>
            </p:cNvSpPr>
            <p:nvPr/>
          </p:nvSpPr>
          <p:spPr bwMode="auto">
            <a:xfrm>
              <a:off x="21717" y="4248"/>
              <a:ext cx="3429" cy="19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102,1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4" name="Oval 1846"/>
            <p:cNvSpPr>
              <a:spLocks noChangeArrowheads="1"/>
            </p:cNvSpPr>
            <p:nvPr/>
          </p:nvSpPr>
          <p:spPr bwMode="auto">
            <a:xfrm>
              <a:off x="6591" y="5232"/>
              <a:ext cx="4560" cy="3003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4,1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5" name="Oval 1847"/>
            <p:cNvSpPr>
              <a:spLocks noChangeArrowheads="1"/>
            </p:cNvSpPr>
            <p:nvPr/>
          </p:nvSpPr>
          <p:spPr bwMode="auto">
            <a:xfrm>
              <a:off x="6591" y="10166"/>
              <a:ext cx="4572" cy="3003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5,1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" name="Oval 1848"/>
            <p:cNvSpPr>
              <a:spLocks noChangeArrowheads="1"/>
            </p:cNvSpPr>
            <p:nvPr/>
          </p:nvSpPr>
          <p:spPr bwMode="auto">
            <a:xfrm>
              <a:off x="14161" y="8413"/>
              <a:ext cx="4591" cy="302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" name="AutoShape 1853"/>
            <p:cNvSpPr>
              <a:spLocks noChangeShapeType="1"/>
            </p:cNvSpPr>
            <p:nvPr/>
          </p:nvSpPr>
          <p:spPr bwMode="auto">
            <a:xfrm flipH="1">
              <a:off x="18294" y="6216"/>
              <a:ext cx="5138" cy="299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Oval 1854"/>
            <p:cNvSpPr>
              <a:spLocks noChangeArrowheads="1"/>
            </p:cNvSpPr>
            <p:nvPr/>
          </p:nvSpPr>
          <p:spPr bwMode="auto">
            <a:xfrm>
              <a:off x="14859" y="273"/>
              <a:ext cx="4559" cy="297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15,2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9" name="AutoShape 1855"/>
            <p:cNvSpPr>
              <a:spLocks noChangeShapeType="1"/>
            </p:cNvSpPr>
            <p:nvPr/>
          </p:nvSpPr>
          <p:spPr bwMode="auto">
            <a:xfrm flipH="1" flipV="1">
              <a:off x="18751" y="2813"/>
              <a:ext cx="2966" cy="241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Oval 1856"/>
            <p:cNvSpPr>
              <a:spLocks noChangeArrowheads="1"/>
            </p:cNvSpPr>
            <p:nvPr/>
          </p:nvSpPr>
          <p:spPr bwMode="auto">
            <a:xfrm>
              <a:off x="29718" y="4235"/>
              <a:ext cx="4552" cy="297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11" name="AutoShape 1857"/>
            <p:cNvSpPr>
              <a:spLocks noChangeShapeType="1"/>
            </p:cNvSpPr>
            <p:nvPr/>
          </p:nvSpPr>
          <p:spPr bwMode="auto">
            <a:xfrm>
              <a:off x="25146" y="5232"/>
              <a:ext cx="4572" cy="48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Oval 1858"/>
            <p:cNvSpPr>
              <a:spLocks noChangeArrowheads="1"/>
            </p:cNvSpPr>
            <p:nvPr/>
          </p:nvSpPr>
          <p:spPr bwMode="auto">
            <a:xfrm>
              <a:off x="21710" y="9613"/>
              <a:ext cx="4579" cy="297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13" name="Oval 1860"/>
            <p:cNvSpPr>
              <a:spLocks noChangeArrowheads="1"/>
            </p:cNvSpPr>
            <p:nvPr/>
          </p:nvSpPr>
          <p:spPr bwMode="auto">
            <a:xfrm>
              <a:off x="28575" y="273"/>
              <a:ext cx="4552" cy="297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14" name="AutoShape 1861"/>
            <p:cNvSpPr>
              <a:spLocks noChangeShapeType="1"/>
            </p:cNvSpPr>
            <p:nvPr/>
          </p:nvSpPr>
          <p:spPr bwMode="auto">
            <a:xfrm flipV="1">
              <a:off x="25146" y="2813"/>
              <a:ext cx="4089" cy="241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Oval 2121"/>
            <p:cNvSpPr>
              <a:spLocks noChangeArrowheads="1"/>
            </p:cNvSpPr>
            <p:nvPr/>
          </p:nvSpPr>
          <p:spPr bwMode="auto">
            <a:xfrm>
              <a:off x="36582" y="108"/>
              <a:ext cx="4560" cy="2991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26,1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16" name="AutoShape 2122"/>
            <p:cNvSpPr>
              <a:spLocks noChangeShapeType="1"/>
            </p:cNvSpPr>
            <p:nvPr/>
          </p:nvSpPr>
          <p:spPr bwMode="auto">
            <a:xfrm flipV="1">
              <a:off x="33604" y="2813"/>
              <a:ext cx="3867" cy="186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Oval 4539"/>
            <p:cNvSpPr>
              <a:spLocks noChangeArrowheads="1"/>
            </p:cNvSpPr>
            <p:nvPr/>
          </p:nvSpPr>
          <p:spPr bwMode="auto">
            <a:xfrm>
              <a:off x="6858" y="273"/>
              <a:ext cx="4552" cy="297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18" name="AutoShape 4540"/>
            <p:cNvSpPr>
              <a:spLocks noChangeShapeType="1"/>
            </p:cNvSpPr>
            <p:nvPr/>
          </p:nvSpPr>
          <p:spPr bwMode="auto">
            <a:xfrm flipH="1">
              <a:off x="11410" y="1758"/>
              <a:ext cx="3449" cy="1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AutoShape 7408"/>
            <p:cNvSpPr>
              <a:spLocks noChangeShapeType="1"/>
            </p:cNvSpPr>
            <p:nvPr/>
          </p:nvSpPr>
          <p:spPr bwMode="auto">
            <a:xfrm flipH="1">
              <a:off x="11151" y="10198"/>
              <a:ext cx="3010" cy="123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Oval 7409"/>
            <p:cNvSpPr>
              <a:spLocks noChangeArrowheads="1"/>
            </p:cNvSpPr>
            <p:nvPr/>
          </p:nvSpPr>
          <p:spPr bwMode="auto">
            <a:xfrm>
              <a:off x="36963" y="4718"/>
              <a:ext cx="4559" cy="295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1" name="AutoShape 7410"/>
            <p:cNvSpPr>
              <a:spLocks noChangeShapeType="1"/>
            </p:cNvSpPr>
            <p:nvPr/>
          </p:nvSpPr>
          <p:spPr bwMode="auto">
            <a:xfrm>
              <a:off x="34270" y="5721"/>
              <a:ext cx="2693" cy="47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AutoShape 7411"/>
            <p:cNvSpPr>
              <a:spLocks noChangeShapeType="1"/>
            </p:cNvSpPr>
            <p:nvPr/>
          </p:nvSpPr>
          <p:spPr bwMode="auto">
            <a:xfrm>
              <a:off x="23431" y="6216"/>
              <a:ext cx="572" cy="339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AutoShape 7412"/>
            <p:cNvSpPr>
              <a:spLocks noChangeShapeType="1"/>
            </p:cNvSpPr>
            <p:nvPr/>
          </p:nvSpPr>
          <p:spPr bwMode="auto">
            <a:xfrm flipH="1" flipV="1">
              <a:off x="10497" y="7677"/>
              <a:ext cx="3994" cy="153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AutoShape 7411"/>
            <p:cNvSpPr>
              <a:spLocks noChangeShapeType="1"/>
            </p:cNvSpPr>
            <p:nvPr/>
          </p:nvSpPr>
          <p:spPr bwMode="auto">
            <a:xfrm flipH="1">
              <a:off x="25622" y="6769"/>
              <a:ext cx="4762" cy="342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858"/>
            <p:cNvSpPr>
              <a:spLocks noChangeArrowheads="1"/>
            </p:cNvSpPr>
            <p:nvPr/>
          </p:nvSpPr>
          <p:spPr bwMode="auto">
            <a:xfrm>
              <a:off x="30384" y="10198"/>
              <a:ext cx="4579" cy="297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6" name="Oval 1858"/>
            <p:cNvSpPr>
              <a:spLocks noChangeArrowheads="1"/>
            </p:cNvSpPr>
            <p:nvPr/>
          </p:nvSpPr>
          <p:spPr bwMode="auto">
            <a:xfrm>
              <a:off x="36944" y="9848"/>
              <a:ext cx="4579" cy="297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27" name="AutoShape 7411"/>
            <p:cNvSpPr>
              <a:spLocks noChangeShapeType="1"/>
            </p:cNvSpPr>
            <p:nvPr/>
          </p:nvSpPr>
          <p:spPr bwMode="auto">
            <a:xfrm>
              <a:off x="32842" y="7239"/>
              <a:ext cx="4629" cy="295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AutoShape 7411"/>
            <p:cNvSpPr>
              <a:spLocks noChangeShapeType="1"/>
            </p:cNvSpPr>
            <p:nvPr/>
          </p:nvSpPr>
          <p:spPr bwMode="auto">
            <a:xfrm>
              <a:off x="31940" y="7239"/>
              <a:ext cx="451" cy="295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AutoShape 7411"/>
            <p:cNvSpPr>
              <a:spLocks noChangeShapeType="1"/>
            </p:cNvSpPr>
            <p:nvPr/>
          </p:nvSpPr>
          <p:spPr bwMode="auto">
            <a:xfrm>
              <a:off x="26289" y="10985"/>
              <a:ext cx="4096" cy="45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628686" y="315086"/>
            <a:ext cx="6421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Fault Diagnosis and Prediction at t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4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711755" y="2090017"/>
            <a:ext cx="3528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Fault diagnosis at t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Rectangle 25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1990" name="Rectangle 81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1991" name="Rectangle 147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1992" name="Rectangle 213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58369" name="画布 4222"/>
          <p:cNvGrpSpPr>
            <a:grpSpLocks/>
          </p:cNvGrpSpPr>
          <p:nvPr/>
        </p:nvGrpSpPr>
        <p:grpSpPr bwMode="auto">
          <a:xfrm>
            <a:off x="4191000" y="1295400"/>
            <a:ext cx="6193636" cy="2057400"/>
            <a:chOff x="1137" y="0"/>
            <a:chExt cx="40163" cy="13449"/>
          </a:xfrm>
        </p:grpSpPr>
        <p:sp>
          <p:nvSpPr>
            <p:cNvPr id="58392" name="AutoShape 24"/>
            <p:cNvSpPr>
              <a:spLocks noChangeAspect="1" noChangeArrowheads="1"/>
            </p:cNvSpPr>
            <p:nvPr/>
          </p:nvSpPr>
          <p:spPr bwMode="auto">
            <a:xfrm>
              <a:off x="1137" y="0"/>
              <a:ext cx="40023" cy="1344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9" name="Oval 4225"/>
            <p:cNvSpPr>
              <a:spLocks noChangeArrowheads="1"/>
            </p:cNvSpPr>
            <p:nvPr/>
          </p:nvSpPr>
          <p:spPr bwMode="auto">
            <a:xfrm>
              <a:off x="14862" y="984"/>
              <a:ext cx="4543" cy="296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100" name="Oval 4226"/>
            <p:cNvSpPr>
              <a:spLocks noChangeArrowheads="1"/>
            </p:cNvSpPr>
            <p:nvPr/>
          </p:nvSpPr>
          <p:spPr bwMode="auto">
            <a:xfrm>
              <a:off x="21720" y="0"/>
              <a:ext cx="4528" cy="2982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15,0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101" name="Rectangle 4234"/>
            <p:cNvSpPr>
              <a:spLocks noChangeArrowheads="1"/>
            </p:cNvSpPr>
            <p:nvPr/>
          </p:nvSpPr>
          <p:spPr bwMode="auto">
            <a:xfrm>
              <a:off x="28578" y="984"/>
              <a:ext cx="3454" cy="294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3600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102,1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102" name="AutoShape 4238"/>
            <p:cNvSpPr>
              <a:spLocks noChangeShapeType="1"/>
            </p:cNvSpPr>
            <p:nvPr/>
          </p:nvSpPr>
          <p:spPr bwMode="auto">
            <a:xfrm flipH="1" flipV="1">
              <a:off x="26248" y="1495"/>
              <a:ext cx="2330" cy="96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03" name="Oval 4239"/>
            <p:cNvSpPr>
              <a:spLocks noChangeArrowheads="1"/>
            </p:cNvSpPr>
            <p:nvPr/>
          </p:nvSpPr>
          <p:spPr bwMode="auto">
            <a:xfrm>
              <a:off x="1139" y="5944"/>
              <a:ext cx="4564" cy="297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12" name="Oval 4240"/>
            <p:cNvSpPr>
              <a:spLocks noChangeArrowheads="1"/>
            </p:cNvSpPr>
            <p:nvPr/>
          </p:nvSpPr>
          <p:spPr bwMode="auto">
            <a:xfrm>
              <a:off x="11429" y="5944"/>
              <a:ext cx="4558" cy="297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13" name="Oval 4241"/>
            <p:cNvSpPr>
              <a:spLocks noChangeArrowheads="1"/>
            </p:cNvSpPr>
            <p:nvPr/>
          </p:nvSpPr>
          <p:spPr bwMode="auto">
            <a:xfrm>
              <a:off x="29030" y="5944"/>
              <a:ext cx="4580" cy="297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14" name="Oval 4253"/>
            <p:cNvSpPr>
              <a:spLocks noChangeArrowheads="1"/>
            </p:cNvSpPr>
            <p:nvPr/>
          </p:nvSpPr>
          <p:spPr bwMode="auto">
            <a:xfrm>
              <a:off x="36714" y="5977"/>
              <a:ext cx="4586" cy="30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15" name="Oval 4254"/>
            <p:cNvSpPr>
              <a:spLocks noChangeArrowheads="1"/>
            </p:cNvSpPr>
            <p:nvPr/>
          </p:nvSpPr>
          <p:spPr bwMode="auto">
            <a:xfrm>
              <a:off x="20573" y="5944"/>
              <a:ext cx="4565" cy="298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16" name="AutoShape 4255"/>
            <p:cNvSpPr>
              <a:spLocks noChangeShapeType="1"/>
            </p:cNvSpPr>
            <p:nvPr/>
          </p:nvSpPr>
          <p:spPr bwMode="auto">
            <a:xfrm>
              <a:off x="25138" y="7439"/>
              <a:ext cx="3892" cy="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17" name="AutoShape 4260"/>
            <p:cNvSpPr>
              <a:spLocks noChangeShapeType="1"/>
            </p:cNvSpPr>
            <p:nvPr/>
          </p:nvSpPr>
          <p:spPr bwMode="auto">
            <a:xfrm flipV="1">
              <a:off x="15322" y="3508"/>
              <a:ext cx="212" cy="28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18" name="Oval 4261"/>
            <p:cNvSpPr>
              <a:spLocks noChangeArrowheads="1"/>
            </p:cNvSpPr>
            <p:nvPr/>
          </p:nvSpPr>
          <p:spPr bwMode="auto">
            <a:xfrm>
              <a:off x="25145" y="9904"/>
              <a:ext cx="4565" cy="2983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26,1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19" name="AutoShape 4262"/>
            <p:cNvSpPr>
              <a:spLocks noChangeShapeType="1"/>
            </p:cNvSpPr>
            <p:nvPr/>
          </p:nvSpPr>
          <p:spPr bwMode="auto">
            <a:xfrm flipH="1" flipV="1">
              <a:off x="24473" y="8489"/>
              <a:ext cx="1337" cy="185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none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0" name="AutoShape 4263"/>
            <p:cNvSpPr>
              <a:spLocks noChangeShapeType="1"/>
            </p:cNvSpPr>
            <p:nvPr/>
          </p:nvSpPr>
          <p:spPr bwMode="auto">
            <a:xfrm flipH="1">
              <a:off x="24473" y="3931"/>
              <a:ext cx="5828" cy="245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2" name="AutoShape 4269"/>
            <p:cNvSpPr>
              <a:spLocks noChangeShapeType="1"/>
            </p:cNvSpPr>
            <p:nvPr/>
          </p:nvSpPr>
          <p:spPr bwMode="auto">
            <a:xfrm flipH="1" flipV="1">
              <a:off x="19405" y="2465"/>
              <a:ext cx="10297" cy="391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3" name="AutoShape 4277"/>
            <p:cNvSpPr>
              <a:spLocks noChangeShapeType="1"/>
            </p:cNvSpPr>
            <p:nvPr/>
          </p:nvSpPr>
          <p:spPr bwMode="auto">
            <a:xfrm flipV="1">
              <a:off x="5032" y="2465"/>
              <a:ext cx="9830" cy="391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5" name="Oval 4714"/>
            <p:cNvSpPr>
              <a:spLocks noChangeArrowheads="1"/>
            </p:cNvSpPr>
            <p:nvPr/>
          </p:nvSpPr>
          <p:spPr bwMode="auto">
            <a:xfrm>
              <a:off x="35428" y="0"/>
              <a:ext cx="4594" cy="300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6926" name="AutoShape 4715"/>
            <p:cNvSpPr>
              <a:spLocks noChangeShapeType="1"/>
            </p:cNvSpPr>
            <p:nvPr/>
          </p:nvSpPr>
          <p:spPr bwMode="auto">
            <a:xfrm flipV="1">
              <a:off x="32032" y="1502"/>
              <a:ext cx="3396" cy="95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7" name="AutoShape 4716"/>
            <p:cNvSpPr>
              <a:spLocks noChangeShapeType="1"/>
            </p:cNvSpPr>
            <p:nvPr/>
          </p:nvSpPr>
          <p:spPr bwMode="auto">
            <a:xfrm flipH="1">
              <a:off x="15987" y="7439"/>
              <a:ext cx="4586" cy="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8" name="AutoShape 7081"/>
            <p:cNvSpPr>
              <a:spLocks noChangeShapeType="1"/>
            </p:cNvSpPr>
            <p:nvPr/>
          </p:nvSpPr>
          <p:spPr bwMode="auto">
            <a:xfrm rot="5400000">
              <a:off x="12117" y="-203"/>
              <a:ext cx="430" cy="17813"/>
            </a:xfrm>
            <a:prstGeom prst="bentConnector3">
              <a:avLst>
                <a:gd name="adj1" fmla="val 630884"/>
              </a:avLst>
            </a:prstGeom>
            <a:noFill/>
            <a:ln w="25400">
              <a:solidFill>
                <a:srgbClr val="FF0000"/>
              </a:solidFill>
              <a:miter lim="800000"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9" name="AutoShape 9500"/>
            <p:cNvSpPr>
              <a:spLocks noChangeShapeType="1"/>
            </p:cNvSpPr>
            <p:nvPr/>
          </p:nvSpPr>
          <p:spPr bwMode="auto">
            <a:xfrm>
              <a:off x="30301" y="3931"/>
              <a:ext cx="1023" cy="201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1" name="AutoShape 4268"/>
            <p:cNvSpPr>
              <a:spLocks noChangeShapeType="1"/>
            </p:cNvSpPr>
            <p:nvPr/>
          </p:nvSpPr>
          <p:spPr bwMode="auto">
            <a:xfrm>
              <a:off x="32267" y="2491"/>
              <a:ext cx="5435" cy="398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8449" name="Rectangle 81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58404" name="画布 6931"/>
          <p:cNvGrpSpPr>
            <a:grpSpLocks/>
          </p:cNvGrpSpPr>
          <p:nvPr/>
        </p:nvGrpSpPr>
        <p:grpSpPr bwMode="auto">
          <a:xfrm>
            <a:off x="3124200" y="3581400"/>
            <a:ext cx="7391400" cy="2743200"/>
            <a:chOff x="1137" y="629"/>
            <a:chExt cx="47980" cy="15868"/>
          </a:xfrm>
        </p:grpSpPr>
        <p:sp>
          <p:nvSpPr>
            <p:cNvPr id="58448" name="AutoShape 80"/>
            <p:cNvSpPr>
              <a:spLocks noChangeAspect="1" noChangeArrowheads="1"/>
            </p:cNvSpPr>
            <p:nvPr/>
          </p:nvSpPr>
          <p:spPr bwMode="auto">
            <a:xfrm>
              <a:off x="1137" y="629"/>
              <a:ext cx="47980" cy="1586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05" name="Oval 6933"/>
            <p:cNvSpPr>
              <a:spLocks noChangeArrowheads="1"/>
            </p:cNvSpPr>
            <p:nvPr/>
          </p:nvSpPr>
          <p:spPr bwMode="auto">
            <a:xfrm>
              <a:off x="20571" y="5583"/>
              <a:ext cx="4542" cy="296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06" name="Oval 6934"/>
            <p:cNvSpPr>
              <a:spLocks noChangeArrowheads="1"/>
            </p:cNvSpPr>
            <p:nvPr/>
          </p:nvSpPr>
          <p:spPr bwMode="auto">
            <a:xfrm>
              <a:off x="26288" y="634"/>
              <a:ext cx="4550" cy="298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15,2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07" name="Rectangle 6935"/>
            <p:cNvSpPr>
              <a:spLocks noChangeArrowheads="1"/>
            </p:cNvSpPr>
            <p:nvPr/>
          </p:nvSpPr>
          <p:spPr bwMode="auto">
            <a:xfrm>
              <a:off x="31999" y="5583"/>
              <a:ext cx="3461" cy="196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102,1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08" name="AutoShape 6936"/>
            <p:cNvSpPr>
              <a:spLocks noChangeShapeType="1"/>
            </p:cNvSpPr>
            <p:nvPr/>
          </p:nvSpPr>
          <p:spPr bwMode="auto">
            <a:xfrm flipH="1" flipV="1">
              <a:off x="30166" y="3178"/>
              <a:ext cx="3564" cy="240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09" name="Oval 6937"/>
            <p:cNvSpPr>
              <a:spLocks noChangeArrowheads="1"/>
            </p:cNvSpPr>
            <p:nvPr/>
          </p:nvSpPr>
          <p:spPr bwMode="auto">
            <a:xfrm>
              <a:off x="1139" y="10540"/>
              <a:ext cx="4564" cy="297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10" name="Oval 6938"/>
            <p:cNvSpPr>
              <a:spLocks noChangeArrowheads="1"/>
            </p:cNvSpPr>
            <p:nvPr/>
          </p:nvSpPr>
          <p:spPr bwMode="auto">
            <a:xfrm>
              <a:off x="13714" y="10540"/>
              <a:ext cx="4556" cy="297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11" name="Oval 6939"/>
            <p:cNvSpPr>
              <a:spLocks noChangeArrowheads="1"/>
            </p:cNvSpPr>
            <p:nvPr/>
          </p:nvSpPr>
          <p:spPr bwMode="auto">
            <a:xfrm>
              <a:off x="31999" y="9549"/>
              <a:ext cx="4578" cy="297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12" name="Oval 6941"/>
            <p:cNvSpPr>
              <a:spLocks noChangeArrowheads="1"/>
            </p:cNvSpPr>
            <p:nvPr/>
          </p:nvSpPr>
          <p:spPr bwMode="auto">
            <a:xfrm>
              <a:off x="38856" y="9549"/>
              <a:ext cx="4593" cy="301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13" name="Oval 6942"/>
            <p:cNvSpPr>
              <a:spLocks noChangeArrowheads="1"/>
            </p:cNvSpPr>
            <p:nvPr/>
          </p:nvSpPr>
          <p:spPr bwMode="auto">
            <a:xfrm>
              <a:off x="24003" y="13507"/>
              <a:ext cx="4564" cy="298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23,2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14" name="AutoShape 6943"/>
            <p:cNvSpPr>
              <a:spLocks noChangeShapeType="1"/>
            </p:cNvSpPr>
            <p:nvPr/>
          </p:nvSpPr>
          <p:spPr bwMode="auto">
            <a:xfrm flipV="1">
              <a:off x="27902" y="12085"/>
              <a:ext cx="4769" cy="185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15" name="AutoShape 6944"/>
            <p:cNvSpPr>
              <a:spLocks noChangeShapeType="1"/>
            </p:cNvSpPr>
            <p:nvPr/>
          </p:nvSpPr>
          <p:spPr bwMode="auto">
            <a:xfrm rot="10800000">
              <a:off x="3424" y="13514"/>
              <a:ext cx="20579" cy="1487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16" name="AutoShape 6945"/>
            <p:cNvSpPr>
              <a:spLocks noChangeShapeType="1"/>
            </p:cNvSpPr>
            <p:nvPr/>
          </p:nvSpPr>
          <p:spPr bwMode="auto">
            <a:xfrm rot="10800000">
              <a:off x="15992" y="13514"/>
              <a:ext cx="8011" cy="1487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18" name="AutoShape 6946"/>
            <p:cNvSpPr>
              <a:spLocks noChangeShapeType="1"/>
            </p:cNvSpPr>
            <p:nvPr/>
          </p:nvSpPr>
          <p:spPr bwMode="auto">
            <a:xfrm flipV="1">
              <a:off x="17598" y="8105"/>
              <a:ext cx="3644" cy="287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19" name="Oval 6947"/>
            <p:cNvSpPr>
              <a:spLocks noChangeArrowheads="1"/>
            </p:cNvSpPr>
            <p:nvPr/>
          </p:nvSpPr>
          <p:spPr bwMode="auto">
            <a:xfrm>
              <a:off x="30860" y="13507"/>
              <a:ext cx="4571" cy="2989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26,1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420" name="AutoShape 6948"/>
            <p:cNvSpPr>
              <a:spLocks noChangeShapeType="1"/>
            </p:cNvSpPr>
            <p:nvPr/>
          </p:nvSpPr>
          <p:spPr bwMode="auto">
            <a:xfrm flipH="1" flipV="1">
              <a:off x="28567" y="15001"/>
              <a:ext cx="2293" cy="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none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21" name="AutoShape 6949"/>
            <p:cNvSpPr>
              <a:spLocks noChangeShapeType="1"/>
            </p:cNvSpPr>
            <p:nvPr/>
          </p:nvSpPr>
          <p:spPr bwMode="auto">
            <a:xfrm flipH="1">
              <a:off x="26288" y="7544"/>
              <a:ext cx="7442" cy="596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22" name="AutoShape 6950"/>
            <p:cNvSpPr>
              <a:spLocks noChangeShapeType="1"/>
            </p:cNvSpPr>
            <p:nvPr/>
          </p:nvSpPr>
          <p:spPr bwMode="auto">
            <a:xfrm>
              <a:off x="33730" y="7544"/>
              <a:ext cx="5798" cy="2449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23" name="AutoShape 6951"/>
            <p:cNvSpPr>
              <a:spLocks noChangeShapeType="1"/>
            </p:cNvSpPr>
            <p:nvPr/>
          </p:nvSpPr>
          <p:spPr bwMode="auto">
            <a:xfrm flipH="1" flipV="1">
              <a:off x="24448" y="8105"/>
              <a:ext cx="7551" cy="293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72" name="AutoShape 6952"/>
            <p:cNvSpPr>
              <a:spLocks noChangeShapeType="1"/>
            </p:cNvSpPr>
            <p:nvPr/>
          </p:nvSpPr>
          <p:spPr bwMode="auto">
            <a:xfrm flipV="1">
              <a:off x="5038" y="7063"/>
              <a:ext cx="15533" cy="391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74" name="Oval 6955"/>
            <p:cNvSpPr>
              <a:spLocks noChangeArrowheads="1"/>
            </p:cNvSpPr>
            <p:nvPr/>
          </p:nvSpPr>
          <p:spPr bwMode="auto">
            <a:xfrm>
              <a:off x="18285" y="634"/>
              <a:ext cx="4542" cy="29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51,1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75" name="Oval 6956"/>
            <p:cNvSpPr>
              <a:spLocks noChangeArrowheads="1"/>
            </p:cNvSpPr>
            <p:nvPr/>
          </p:nvSpPr>
          <p:spPr bwMode="auto">
            <a:xfrm>
              <a:off x="8609" y="641"/>
              <a:ext cx="4535" cy="29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49,1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76" name="AutoShape 6957"/>
            <p:cNvSpPr>
              <a:spLocks noChangeShapeType="1"/>
            </p:cNvSpPr>
            <p:nvPr/>
          </p:nvSpPr>
          <p:spPr bwMode="auto">
            <a:xfrm flipH="1" flipV="1">
              <a:off x="22162" y="3170"/>
              <a:ext cx="687" cy="241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77" name="AutoShape 6959"/>
            <p:cNvSpPr>
              <a:spLocks noChangeShapeType="1"/>
            </p:cNvSpPr>
            <p:nvPr/>
          </p:nvSpPr>
          <p:spPr bwMode="auto">
            <a:xfrm flipH="1" flipV="1">
              <a:off x="12479" y="3178"/>
              <a:ext cx="8763" cy="283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78" name="Oval 6960"/>
            <p:cNvSpPr>
              <a:spLocks noChangeArrowheads="1"/>
            </p:cNvSpPr>
            <p:nvPr/>
          </p:nvSpPr>
          <p:spPr bwMode="auto">
            <a:xfrm>
              <a:off x="7996" y="10540"/>
              <a:ext cx="4535" cy="29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55,1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79" name="Oval 6961"/>
            <p:cNvSpPr>
              <a:spLocks noChangeArrowheads="1"/>
            </p:cNvSpPr>
            <p:nvPr/>
          </p:nvSpPr>
          <p:spPr bwMode="auto">
            <a:xfrm>
              <a:off x="20571" y="10540"/>
              <a:ext cx="4527" cy="29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56,1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80" name="Oval 6962"/>
            <p:cNvSpPr>
              <a:spLocks noChangeArrowheads="1"/>
            </p:cNvSpPr>
            <p:nvPr/>
          </p:nvSpPr>
          <p:spPr bwMode="auto">
            <a:xfrm>
              <a:off x="37717" y="5583"/>
              <a:ext cx="4534" cy="29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57,1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81" name="AutoShape 6963"/>
            <p:cNvSpPr>
              <a:spLocks noChangeShapeType="1"/>
            </p:cNvSpPr>
            <p:nvPr/>
          </p:nvSpPr>
          <p:spPr bwMode="auto">
            <a:xfrm>
              <a:off x="5703" y="12027"/>
              <a:ext cx="2293" cy="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2" name="AutoShape 6964"/>
            <p:cNvSpPr>
              <a:spLocks noChangeShapeType="1"/>
            </p:cNvSpPr>
            <p:nvPr/>
          </p:nvSpPr>
          <p:spPr bwMode="auto">
            <a:xfrm>
              <a:off x="18270" y="12027"/>
              <a:ext cx="2301" cy="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3" name="AutoShape 6965"/>
            <p:cNvSpPr>
              <a:spLocks noChangeShapeType="1"/>
            </p:cNvSpPr>
            <p:nvPr/>
          </p:nvSpPr>
          <p:spPr bwMode="auto">
            <a:xfrm flipV="1">
              <a:off x="35906" y="8120"/>
              <a:ext cx="2483" cy="186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4" name="Oval 6966"/>
            <p:cNvSpPr>
              <a:spLocks noChangeArrowheads="1"/>
            </p:cNvSpPr>
            <p:nvPr/>
          </p:nvSpPr>
          <p:spPr bwMode="auto">
            <a:xfrm>
              <a:off x="42288" y="634"/>
              <a:ext cx="4535" cy="296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12,2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85" name="Oval 6967"/>
            <p:cNvSpPr>
              <a:spLocks noChangeArrowheads="1"/>
            </p:cNvSpPr>
            <p:nvPr/>
          </p:nvSpPr>
          <p:spPr bwMode="auto">
            <a:xfrm>
              <a:off x="37717" y="13507"/>
              <a:ext cx="4542" cy="2967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23,1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86" name="AutoShape 6968"/>
            <p:cNvSpPr>
              <a:spLocks noChangeShapeType="1"/>
            </p:cNvSpPr>
            <p:nvPr/>
          </p:nvSpPr>
          <p:spPr bwMode="auto">
            <a:xfrm flipV="1">
              <a:off x="35431" y="14994"/>
              <a:ext cx="2286" cy="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7" name="Oval 6969"/>
            <p:cNvSpPr>
              <a:spLocks noChangeArrowheads="1"/>
            </p:cNvSpPr>
            <p:nvPr/>
          </p:nvSpPr>
          <p:spPr bwMode="auto">
            <a:xfrm>
              <a:off x="44574" y="13507"/>
              <a:ext cx="4542" cy="296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26,2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88" name="AutoShape 6970"/>
            <p:cNvSpPr>
              <a:spLocks noChangeShapeType="1"/>
            </p:cNvSpPr>
            <p:nvPr/>
          </p:nvSpPr>
          <p:spPr bwMode="auto">
            <a:xfrm>
              <a:off x="42259" y="14994"/>
              <a:ext cx="2315" cy="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9" name="Oval 6971"/>
            <p:cNvSpPr>
              <a:spLocks noChangeArrowheads="1"/>
            </p:cNvSpPr>
            <p:nvPr/>
          </p:nvSpPr>
          <p:spPr bwMode="auto">
            <a:xfrm>
              <a:off x="43427" y="5583"/>
              <a:ext cx="4542" cy="2967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9,1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91" name="AutoShape 6972"/>
            <p:cNvSpPr>
              <a:spLocks noChangeShapeType="1"/>
            </p:cNvSpPr>
            <p:nvPr/>
          </p:nvSpPr>
          <p:spPr bwMode="auto">
            <a:xfrm>
              <a:off x="44559" y="3601"/>
              <a:ext cx="1139" cy="198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2" name="Oval 6973"/>
            <p:cNvSpPr>
              <a:spLocks noChangeArrowheads="1"/>
            </p:cNvSpPr>
            <p:nvPr/>
          </p:nvSpPr>
          <p:spPr bwMode="auto">
            <a:xfrm>
              <a:off x="8478" y="5561"/>
              <a:ext cx="4534" cy="298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16,2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93" name="AutoShape 6974"/>
            <p:cNvSpPr>
              <a:spLocks noChangeShapeType="1"/>
            </p:cNvSpPr>
            <p:nvPr/>
          </p:nvSpPr>
          <p:spPr bwMode="auto">
            <a:xfrm flipH="1">
              <a:off x="10741" y="3615"/>
              <a:ext cx="139" cy="194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4" name="AutoShape 6976"/>
            <p:cNvSpPr>
              <a:spLocks noChangeShapeType="1"/>
            </p:cNvSpPr>
            <p:nvPr/>
          </p:nvSpPr>
          <p:spPr bwMode="auto">
            <a:xfrm flipH="1">
              <a:off x="13012" y="3178"/>
              <a:ext cx="13941" cy="387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lg" len="lg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5" name="AutoShape 6977"/>
            <p:cNvSpPr>
              <a:spLocks noChangeShapeType="1"/>
            </p:cNvSpPr>
            <p:nvPr/>
          </p:nvSpPr>
          <p:spPr bwMode="auto">
            <a:xfrm flipV="1">
              <a:off x="33730" y="2121"/>
              <a:ext cx="8558" cy="346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6" name="AutoShape 9501"/>
            <p:cNvSpPr>
              <a:spLocks noChangeShapeType="1"/>
            </p:cNvSpPr>
            <p:nvPr/>
          </p:nvSpPr>
          <p:spPr bwMode="auto">
            <a:xfrm>
              <a:off x="33730" y="7544"/>
              <a:ext cx="562" cy="200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7" name="Oval 9521"/>
            <p:cNvSpPr>
              <a:spLocks noChangeArrowheads="1"/>
            </p:cNvSpPr>
            <p:nvPr/>
          </p:nvSpPr>
          <p:spPr bwMode="auto">
            <a:xfrm>
              <a:off x="13429" y="626"/>
              <a:ext cx="4542" cy="297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1600" b="0" baseline="-30000" dirty="0">
                  <a:latin typeface="Times New Roman" pitchFamily="18" charset="0"/>
                  <a:cs typeface="Times New Roman" pitchFamily="18" charset="0"/>
                </a:rPr>
                <a:t>50,1</a:t>
              </a:r>
              <a:endParaRPr lang="en-US" altLang="zh-CN" sz="3600" b="0" dirty="0">
                <a:cs typeface="宋体" pitchFamily="2" charset="-122"/>
              </a:endParaRPr>
            </a:p>
          </p:txBody>
        </p:sp>
        <p:sp>
          <p:nvSpPr>
            <p:cNvPr id="7098" name="AutoShape 9522"/>
            <p:cNvSpPr>
              <a:spLocks noChangeShapeType="1"/>
            </p:cNvSpPr>
            <p:nvPr/>
          </p:nvSpPr>
          <p:spPr bwMode="auto">
            <a:xfrm flipH="1" flipV="1">
              <a:off x="17306" y="3163"/>
              <a:ext cx="5543" cy="242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med"/>
              <a:tailEnd type="arrow" w="lg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0" name="TextBox 120">
            <a:extLst>
              <a:ext uri="{FF2B5EF4-FFF2-40B4-BE49-F238E27FC236}">
                <a16:creationId xmlns:a16="http://schemas.microsoft.com/office/drawing/2014/main" id="{51D44805-D9ED-4B6D-AD80-CFEA6C0A66C0}"/>
              </a:ext>
            </a:extLst>
          </p:cNvPr>
          <p:cNvSpPr txBox="1"/>
          <p:nvPr/>
        </p:nvSpPr>
        <p:spPr>
          <a:xfrm>
            <a:off x="628686" y="315086"/>
            <a:ext cx="6421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Fault Diagnosis and Prediction at t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6">
            <a:extLst>
              <a:ext uri="{FF2B5EF4-FFF2-40B4-BE49-F238E27FC236}">
                <a16:creationId xmlns:a16="http://schemas.microsoft.com/office/drawing/2014/main" id="{5B302CD8-42B7-4802-A35A-1ADB5038D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22" y="4040636"/>
            <a:ext cx="30338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step prediction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86707"/>
      </p:ext>
    </p:extLst>
  </p:cSld>
  <p:clrMapOvr>
    <a:masterClrMapping/>
  </p:clrMapOvr>
</p:sld>
</file>

<file path=ppt/theme/theme1.xml><?xml version="1.0" encoding="utf-8"?>
<a:theme xmlns:a="http://schemas.openxmlformats.org/drawingml/2006/main" name="清华简约主题-顶边-16:9">
  <a:themeElements>
    <a:clrScheme name="自定义 4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5C2F7D"/>
      </a:accent1>
      <a:accent2>
        <a:srgbClr val="5C2F7D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红利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红利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5445</TotalTime>
  <Words>1333</Words>
  <Application>Microsoft Office PowerPoint</Application>
  <PresentationFormat>宽屏</PresentationFormat>
  <Paragraphs>545</Paragraphs>
  <Slides>40</Slides>
  <Notes>30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等线</vt:lpstr>
      <vt:lpstr>华文楷体</vt:lpstr>
      <vt:lpstr>华文中宋</vt:lpstr>
      <vt:lpstr>楷体_GB2312</vt:lpstr>
      <vt:lpstr>宋体</vt:lpstr>
      <vt:lpstr>微软雅黑</vt:lpstr>
      <vt:lpstr>Arial</vt:lpstr>
      <vt:lpstr>Calibri</vt:lpstr>
      <vt:lpstr>Gill Sans MT</vt:lpstr>
      <vt:lpstr>Symbol</vt:lpstr>
      <vt:lpstr>Times New Roman</vt:lpstr>
      <vt:lpstr>Wingdings</vt:lpstr>
      <vt:lpstr>Wingdings 2</vt:lpstr>
      <vt:lpstr>清华简约主题-顶边-16:9</vt:lpstr>
      <vt:lpstr>Equation</vt:lpstr>
      <vt:lpstr>MathType 6.0 Equation</vt:lpstr>
      <vt:lpstr>DUCG Applied In Fault Diagnosis and PSA Dynamic Uncertain Causality Graph</vt:lpstr>
      <vt:lpstr>目录</vt:lpstr>
      <vt:lpstr>Misdiagnosis Influenced By Spurious Signal Causes Serious Accident</vt:lpstr>
      <vt:lpstr>PowerPoint 演示文稿</vt:lpstr>
      <vt:lpstr>PowerPoint 演示文稿</vt:lpstr>
      <vt:lpstr>PowerPoint 演示文稿</vt:lpstr>
      <vt:lpstr>Abnormal Signals Observed Online</vt:lpstr>
      <vt:lpstr>PowerPoint 演示文稿</vt:lpstr>
      <vt:lpstr>PowerPoint 演示文稿</vt:lpstr>
      <vt:lpstr>The Online Generated 3D DUCG（t1）</vt:lpstr>
      <vt:lpstr>The Online Generated 3D DUCG（t2）</vt:lpstr>
      <vt:lpstr>The Online Generated 3D DUCG（t3）</vt:lpstr>
      <vt:lpstr>The Online Generated 3D DUCG（t4）</vt:lpstr>
      <vt:lpstr>The Online Generated 3D DUCG（t5）</vt:lpstr>
      <vt:lpstr>Place Failures on the Graph</vt:lpstr>
      <vt:lpstr>Place Signals on the Graph</vt:lpstr>
      <vt:lpstr>Parallelly Place Failures And Signals on the 3D Graph</vt:lpstr>
      <vt:lpstr>Construct DUCG Modules</vt:lpstr>
      <vt:lpstr>PowerPoint 演示文稿</vt:lpstr>
      <vt:lpstr>Display Diagnosis on 2D Graph and in Table</vt:lpstr>
      <vt:lpstr>Display Diagnosis on 3D Graph</vt:lpstr>
      <vt:lpstr>Fault Diagnosis For the Secondary Loop of NingDe NPP</vt:lpstr>
      <vt:lpstr>Publications</vt:lpstr>
      <vt:lpstr>Uranium-235 Nuclear Fuel Isotope Separation System</vt:lpstr>
      <vt:lpstr>DUCG for the Fault Diagnosis of the Separation System</vt:lpstr>
      <vt:lpstr>TE Chemical System</vt:lpstr>
      <vt:lpstr>Training and Testing of DBN</vt:lpstr>
      <vt:lpstr>Fault Diagnoses of DBN</vt:lpstr>
      <vt:lpstr>DUCG for TE System</vt:lpstr>
      <vt:lpstr>Fault Diagnoses of DUCG for TE System</vt:lpstr>
      <vt:lpstr>Publication</vt:lpstr>
      <vt:lpstr>Fault Diagnosis for a Satellite System</vt:lpstr>
      <vt:lpstr>DUCG for the Power System of a Satellite</vt:lpstr>
      <vt:lpstr>Diagnosis Results</vt:lpstr>
      <vt:lpstr>PSA of a Boiling-Water Reactor Issued by IAEA</vt:lpstr>
      <vt:lpstr>Transfer ET and FTs as DUCG, Compared With Risk Spectrum</vt:lpstr>
      <vt:lpstr>Publication</vt:lpstr>
      <vt:lpstr>Single-Valued S-DUCG</vt:lpstr>
      <vt:lpstr>Multiple Valued M-DUCG</vt:lpstr>
      <vt:lpstr>Thanks！Questions Are Welcome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伟浩</dc:creator>
  <cp:lastModifiedBy>Suyuan</cp:lastModifiedBy>
  <cp:revision>1183</cp:revision>
  <cp:lastPrinted>2020-04-04T02:50:47Z</cp:lastPrinted>
  <dcterms:created xsi:type="dcterms:W3CDTF">2020-01-04T07:43:38Z</dcterms:created>
  <dcterms:modified xsi:type="dcterms:W3CDTF">2023-05-26T04:59:51Z</dcterms:modified>
</cp:coreProperties>
</file>